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4"/>
  </p:sldMasterIdLst>
  <p:notesMasterIdLst>
    <p:notesMasterId r:id="rId38"/>
  </p:notesMasterIdLst>
  <p:handoutMasterIdLst>
    <p:handoutMasterId r:id="rId39"/>
  </p:handoutMasterIdLst>
  <p:sldIdLst>
    <p:sldId id="2440" r:id="rId5"/>
    <p:sldId id="2472" r:id="rId6"/>
    <p:sldId id="2582" r:id="rId7"/>
    <p:sldId id="5056" r:id="rId8"/>
    <p:sldId id="5040" r:id="rId9"/>
    <p:sldId id="5041" r:id="rId10"/>
    <p:sldId id="5003" r:id="rId11"/>
    <p:sldId id="5000" r:id="rId12"/>
    <p:sldId id="5018" r:id="rId13"/>
    <p:sldId id="2578" r:id="rId14"/>
    <p:sldId id="2575" r:id="rId15"/>
    <p:sldId id="5048" r:id="rId16"/>
    <p:sldId id="5031" r:id="rId17"/>
    <p:sldId id="5021" r:id="rId18"/>
    <p:sldId id="5032" r:id="rId19"/>
    <p:sldId id="5019" r:id="rId20"/>
    <p:sldId id="5025" r:id="rId21"/>
    <p:sldId id="5059" r:id="rId22"/>
    <p:sldId id="5060" r:id="rId23"/>
    <p:sldId id="5057" r:id="rId24"/>
    <p:sldId id="5046" r:id="rId25"/>
    <p:sldId id="5038" r:id="rId26"/>
    <p:sldId id="5005" r:id="rId27"/>
    <p:sldId id="5012" r:id="rId28"/>
    <p:sldId id="5013" r:id="rId29"/>
    <p:sldId id="5043" r:id="rId30"/>
    <p:sldId id="5014" r:id="rId31"/>
    <p:sldId id="5034" r:id="rId32"/>
    <p:sldId id="5011" r:id="rId33"/>
    <p:sldId id="5035" r:id="rId34"/>
    <p:sldId id="5036" r:id="rId35"/>
    <p:sldId id="5037" r:id="rId36"/>
    <p:sldId id="5033" r:id="rId37"/>
  </p:sldIdLst>
  <p:sldSz cx="24377650" cy="13716000"/>
  <p:notesSz cx="9144000" cy="6858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6" userDrawn="1">
          <p15:clr>
            <a:srgbClr val="A4A3A4"/>
          </p15:clr>
        </p15:guide>
        <p15:guide id="4" pos="14254" userDrawn="1">
          <p15:clr>
            <a:srgbClr val="A4A3A4"/>
          </p15:clr>
        </p15:guide>
        <p15:guide id="5" pos="1078" userDrawn="1">
          <p15:clr>
            <a:srgbClr val="A4A3A4"/>
          </p15:clr>
        </p15:guide>
        <p15:guide id="8" orient="horz" pos="504" userDrawn="1">
          <p15:clr>
            <a:srgbClr val="A4A3A4"/>
          </p15:clr>
        </p15:guide>
        <p15:guide id="9" pos="7678" userDrawn="1">
          <p15:clr>
            <a:srgbClr val="A4A3A4"/>
          </p15:clr>
        </p15:guide>
        <p15:guide id="10" orient="horz" pos="43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9BDF12-A978-D0BA-77C4-EF7003C89A49}" name="Madelyn Stafford" initials="MS" userId="S::madelyn.stafford@energycenter.org::7f85fdcc-5d2a-4c1a-aab2-0f5ec1b79680" providerId="AD"/>
  <p188:author id="{B79CEC32-11A3-5214-BDA2-E4380FBCEB6D}" name="Francis Alvarez" initials="FA" userId="S::francis.alvarez@energycenter.org::aaf131cf-8aa7-4318-9429-a9204c7f118d" providerId="AD"/>
  <p188:author id="{5E405243-8E04-9307-E3DA-3E6ABCBFA634}" name="Christian Sheja" initials="CS" userId="S::christian.sheja@energycenter.org::7f9d61c3-7602-4402-91c5-52fa5bc43345" providerId="AD"/>
  <p188:author id="{BA28A074-863B-2788-917E-D5C21DA82CF8}" name="John Anderson" initials="JA" userId="S::john.anderson@energycenter.org::58256c9f-9d89-4fdb-82a2-179b9d862c60" providerId="AD"/>
  <p188:author id="{E4EBAA7B-8FAF-4BFB-539F-2AA7772FCBC4}" name="Ben MacNeille" initials="BM" userId="S::ben.macneille@energycenter.org::5d2ab095-5579-463f-9d1e-9a17c7e66e01" providerId="AD"/>
  <p188:author id="{A6C5C17D-E774-4024-1BD9-7ACD17C6C43D}" name="Keir Havel" initials="KH" userId="S::keir.havel@energycenter.org::7ab88eef-c8bb-4445-a7f9-d4040d8ec72b" providerId="AD"/>
  <p188:author id="{94BC9EA2-772F-A675-4488-65EFC3D82962}" name="Regina McCormack" initials="RM" userId="S::regina.mccormack@energycenter.org::c5f9c04b-6294-4934-a7c2-fbd8a8beedc2" providerId="AD"/>
  <p188:author id="{3A00C3A7-4208-2291-7DB8-75EF0C886CE3}" name="Nicholas Pallonetti" initials="NP" userId="S::nicholas.pallonetti@energycenter.org::21815f5e-d829-4715-8bd5-900930169b5f" providerId="AD"/>
  <p188:author id="{88D0D5E8-C6FB-6128-683D-34FB9515DDDD}" name="Ryan O'Connor" initials="RO" userId="S::ryan.oconnor@energycenter.org::c158b06f-5526-4596-b255-6d42890322c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C5C"/>
    <a:srgbClr val="E7EFFA"/>
    <a:srgbClr val="E8EAF4"/>
    <a:srgbClr val="A195A9"/>
    <a:srgbClr val="D0B7E0"/>
    <a:srgbClr val="4D4453"/>
    <a:srgbClr val="CDD3E8"/>
    <a:srgbClr val="EBEAF5"/>
    <a:srgbClr val="1A95CA"/>
    <a:srgbClr val="036C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0C7784-8072-495E-AAD8-9A745EBA2D8E}" v="44" dt="2025-07-07T21:09:35.646"/>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08" autoAdjust="0"/>
  </p:normalViewPr>
  <p:slideViewPr>
    <p:cSldViewPr snapToGrid="0">
      <p:cViewPr varScale="1">
        <p:scale>
          <a:sx n="69" d="100"/>
          <a:sy n="69" d="100"/>
        </p:scale>
        <p:origin x="78" y="1602"/>
      </p:cViewPr>
      <p:guideLst>
        <p:guide orient="horz" pos="8136"/>
        <p:guide pos="14254"/>
        <p:guide pos="1078"/>
        <p:guide orient="horz" pos="504"/>
        <p:guide pos="7678"/>
        <p:guide orient="horz" pos="43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na McCormack" userId="S::regina.mccormack@energycenter.org::c5f9c04b-6294-4934-a7c2-fbd8a8beedc2" providerId="AD" clId="Web-{8328C731-AF08-F03D-A1D9-584429888874}"/>
    <pc:docChg chg="addSld delSld modSld">
      <pc:chgData name="Regina McCormack" userId="S::regina.mccormack@energycenter.org::c5f9c04b-6294-4934-a7c2-fbd8a8beedc2" providerId="AD" clId="Web-{8328C731-AF08-F03D-A1D9-584429888874}" dt="2024-07-17T21:31:50.675" v="1101" actId="20577"/>
      <pc:docMkLst>
        <pc:docMk/>
      </pc:docMkLst>
      <pc:sldChg chg="modSp">
        <pc:chgData name="Regina McCormack" userId="S::regina.mccormack@energycenter.org::c5f9c04b-6294-4934-a7c2-fbd8a8beedc2" providerId="AD" clId="Web-{8328C731-AF08-F03D-A1D9-584429888874}" dt="2024-07-16T20:41:01.376" v="303" actId="20577"/>
        <pc:sldMkLst>
          <pc:docMk/>
          <pc:sldMk cId="469906470" sldId="2440"/>
        </pc:sldMkLst>
      </pc:sldChg>
      <pc:sldChg chg="modSp addCm modCm">
        <pc:chgData name="Regina McCormack" userId="S::regina.mccormack@energycenter.org::c5f9c04b-6294-4934-a7c2-fbd8a8beedc2" providerId="AD" clId="Web-{8328C731-AF08-F03D-A1D9-584429888874}" dt="2024-07-16T20:28:59.896" v="249" actId="20577"/>
        <pc:sldMkLst>
          <pc:docMk/>
          <pc:sldMk cId="3842229126" sldId="2575"/>
        </pc:sldMkLst>
        <pc:extLst>
          <p:ext xmlns:p="http://schemas.openxmlformats.org/presentationml/2006/main" uri="{D6D511B9-2390-475A-947B-AFAB55BFBCF1}">
            <pc226:cmChg xmlns:pc226="http://schemas.microsoft.com/office/powerpoint/2022/06/main/command" chg="add mod">
              <pc226:chgData name="Regina McCormack" userId="S::regina.mccormack@energycenter.org::c5f9c04b-6294-4934-a7c2-fbd8a8beedc2" providerId="AD" clId="Web-{8328C731-AF08-F03D-A1D9-584429888874}" dt="2024-07-16T20:27:22.347" v="248" actId="20577"/>
              <pc2:cmMkLst xmlns:pc2="http://schemas.microsoft.com/office/powerpoint/2019/9/main/command">
                <pc:docMk/>
                <pc:sldMk cId="3842229126" sldId="2575"/>
                <pc2:cmMk id="{86D303BF-D019-4745-A0C6-57BC4576C7B4}"/>
              </pc2:cmMkLst>
              <pc226:cmRplyChg chg="mod modRxn">
                <pc226:chgData name="Regina McCormack" userId="S::regina.mccormack@energycenter.org::c5f9c04b-6294-4934-a7c2-fbd8a8beedc2" providerId="AD" clId="Web-{8328C731-AF08-F03D-A1D9-584429888874}" dt="2024-07-16T20:26:22.612" v="219"/>
                <pc2:cmRplyMkLst xmlns:pc2="http://schemas.microsoft.com/office/powerpoint/2019/9/main/command">
                  <pc:docMk/>
                  <pc:sldMk cId="3842229126" sldId="2575"/>
                  <pc2:cmMk id="{86D303BF-D019-4745-A0C6-57BC4576C7B4}"/>
                  <pc2:cmRplyMk id="{3DC95B2D-704B-4C4B-BCF8-BDDFB8862717}"/>
                </pc2:cmRplyMkLst>
              </pc226:cmRplyChg>
            </pc226:cmChg>
          </p:ext>
        </pc:extLst>
      </pc:sldChg>
      <pc:sldChg chg="modSp addCm delCm">
        <pc:chgData name="Regina McCormack" userId="S::regina.mccormack@energycenter.org::c5f9c04b-6294-4934-a7c2-fbd8a8beedc2" providerId="AD" clId="Web-{8328C731-AF08-F03D-A1D9-584429888874}" dt="2024-07-16T19:53:11.315" v="108"/>
        <pc:sldMkLst>
          <pc:docMk/>
          <pc:sldMk cId="3867299519" sldId="2578"/>
        </pc:sldMkLst>
        <pc:extLst>
          <p:ext xmlns:p="http://schemas.openxmlformats.org/presentationml/2006/main" uri="{D6D511B9-2390-475A-947B-AFAB55BFBCF1}">
            <pc226:cmChg xmlns:pc226="http://schemas.microsoft.com/office/powerpoint/2022/06/main/command" chg="add del">
              <pc226:chgData name="Regina McCormack" userId="S::regina.mccormack@energycenter.org::c5f9c04b-6294-4934-a7c2-fbd8a8beedc2" providerId="AD" clId="Web-{8328C731-AF08-F03D-A1D9-584429888874}" dt="2024-07-16T19:53:11.315" v="108"/>
              <pc2:cmMkLst xmlns:pc2="http://schemas.microsoft.com/office/powerpoint/2019/9/main/command">
                <pc:docMk/>
                <pc:sldMk cId="3867299519" sldId="2578"/>
                <pc2:cmMk id="{152F537D-94F7-4C5A-BE22-19FF041F40A2}"/>
              </pc2:cmMkLst>
            </pc226:cmChg>
          </p:ext>
        </pc:extLst>
      </pc:sldChg>
      <pc:sldChg chg="mod modShow addCm">
        <pc:chgData name="Regina McCormack" userId="S::regina.mccormack@energycenter.org::c5f9c04b-6294-4934-a7c2-fbd8a8beedc2" providerId="AD" clId="Web-{8328C731-AF08-F03D-A1D9-584429888874}" dt="2024-07-17T15:49:30.018" v="373"/>
        <pc:sldMkLst>
          <pc:docMk/>
          <pc:sldMk cId="1327859422" sldId="5005"/>
        </pc:sldMkLst>
        <pc:extLst>
          <p:ext xmlns:p="http://schemas.openxmlformats.org/presentationml/2006/main" uri="{D6D511B9-2390-475A-947B-AFAB55BFBCF1}">
            <pc226:cmChg xmlns:pc226="http://schemas.microsoft.com/office/powerpoint/2022/06/main/command" chg="add">
              <pc226:chgData name="Regina McCormack" userId="S::regina.mccormack@energycenter.org::c5f9c04b-6294-4934-a7c2-fbd8a8beedc2" providerId="AD" clId="Web-{8328C731-AF08-F03D-A1D9-584429888874}" dt="2024-07-16T20:09:27.487" v="127"/>
              <pc2:cmMkLst xmlns:pc2="http://schemas.microsoft.com/office/powerpoint/2019/9/main/command">
                <pc:docMk/>
                <pc:sldMk cId="1327859422" sldId="5005"/>
                <pc2:cmMk id="{E84CA463-0BFB-4451-B4FC-590877986226}"/>
              </pc2:cmMkLst>
            </pc226:cmChg>
          </p:ext>
        </pc:extLst>
      </pc:sldChg>
      <pc:sldChg chg="modSp">
        <pc:chgData name="Regina McCormack" userId="S::regina.mccormack@energycenter.org::c5f9c04b-6294-4934-a7c2-fbd8a8beedc2" providerId="AD" clId="Web-{8328C731-AF08-F03D-A1D9-584429888874}" dt="2024-07-17T15:55:46.114" v="458" actId="20577"/>
        <pc:sldMkLst>
          <pc:docMk/>
          <pc:sldMk cId="3395409075" sldId="5011"/>
        </pc:sldMkLst>
      </pc:sldChg>
      <pc:sldChg chg="modSp">
        <pc:chgData name="Regina McCormack" userId="S::regina.mccormack@energycenter.org::c5f9c04b-6294-4934-a7c2-fbd8a8beedc2" providerId="AD" clId="Web-{8328C731-AF08-F03D-A1D9-584429888874}" dt="2024-07-17T15:55:19.599" v="450" actId="20577"/>
        <pc:sldMkLst>
          <pc:docMk/>
          <pc:sldMk cId="3515529081" sldId="5012"/>
        </pc:sldMkLst>
      </pc:sldChg>
      <pc:sldChg chg="modSp">
        <pc:chgData name="Regina McCormack" userId="S::regina.mccormack@energycenter.org::c5f9c04b-6294-4934-a7c2-fbd8a8beedc2" providerId="AD" clId="Web-{8328C731-AF08-F03D-A1D9-584429888874}" dt="2024-07-17T15:55:22.114" v="451" actId="20577"/>
        <pc:sldMkLst>
          <pc:docMk/>
          <pc:sldMk cId="3933291384" sldId="5013"/>
        </pc:sldMkLst>
      </pc:sldChg>
      <pc:sldChg chg="modSp">
        <pc:chgData name="Regina McCormack" userId="S::regina.mccormack@energycenter.org::c5f9c04b-6294-4934-a7c2-fbd8a8beedc2" providerId="AD" clId="Web-{8328C731-AF08-F03D-A1D9-584429888874}" dt="2024-07-17T15:55:33.583" v="454" actId="20577"/>
        <pc:sldMkLst>
          <pc:docMk/>
          <pc:sldMk cId="1360743220" sldId="5014"/>
        </pc:sldMkLst>
      </pc:sldChg>
      <pc:sldChg chg="addSp delSp modSp mod modShow">
        <pc:chgData name="Regina McCormack" userId="S::regina.mccormack@energycenter.org::c5f9c04b-6294-4934-a7c2-fbd8a8beedc2" providerId="AD" clId="Web-{8328C731-AF08-F03D-A1D9-584429888874}" dt="2024-07-17T20:48:08.291" v="942"/>
        <pc:sldMkLst>
          <pc:docMk/>
          <pc:sldMk cId="2989388413" sldId="5018"/>
        </pc:sldMkLst>
      </pc:sldChg>
      <pc:sldChg chg="modSp addCm">
        <pc:chgData name="Regina McCormack" userId="S::regina.mccormack@energycenter.org::c5f9c04b-6294-4934-a7c2-fbd8a8beedc2" providerId="AD" clId="Web-{8328C731-AF08-F03D-A1D9-584429888874}" dt="2024-07-17T21:09:04.788" v="1062" actId="20577"/>
        <pc:sldMkLst>
          <pc:docMk/>
          <pc:sldMk cId="3983734480" sldId="5019"/>
        </pc:sldMkLst>
        <pc:extLst>
          <p:ext xmlns:p="http://schemas.openxmlformats.org/presentationml/2006/main" uri="{D6D511B9-2390-475A-947B-AFAB55BFBCF1}">
            <pc226:cmChg xmlns:pc226="http://schemas.microsoft.com/office/powerpoint/2022/06/main/command" chg="add">
              <pc226:chgData name="Regina McCormack" userId="S::regina.mccormack@energycenter.org::c5f9c04b-6294-4934-a7c2-fbd8a8beedc2" providerId="AD" clId="Web-{8328C731-AF08-F03D-A1D9-584429888874}" dt="2024-07-16T19:57:27.178" v="120"/>
              <pc2:cmMkLst xmlns:pc2="http://schemas.microsoft.com/office/powerpoint/2019/9/main/command">
                <pc:docMk/>
                <pc:sldMk cId="3983734480" sldId="5019"/>
                <pc2:cmMk id="{D6F79AE5-5053-489D-8D78-89EB511FAC84}"/>
              </pc2:cmMkLst>
            </pc226:cmChg>
          </p:ext>
        </pc:extLst>
      </pc:sldChg>
      <pc:sldChg chg="modSp addCm">
        <pc:chgData name="Regina McCormack" userId="S::regina.mccormack@energycenter.org::c5f9c04b-6294-4934-a7c2-fbd8a8beedc2" providerId="AD" clId="Web-{8328C731-AF08-F03D-A1D9-584429888874}" dt="2024-07-17T20:49:01.853" v="959"/>
        <pc:sldMkLst>
          <pc:docMk/>
          <pc:sldMk cId="4016493807" sldId="5021"/>
        </pc:sldMkLst>
        <pc:extLst>
          <p:ext xmlns:p="http://schemas.openxmlformats.org/presentationml/2006/main" uri="{D6D511B9-2390-475A-947B-AFAB55BFBCF1}">
            <pc226:cmChg xmlns:pc226="http://schemas.microsoft.com/office/powerpoint/2022/06/main/command" chg="add">
              <pc226:chgData name="Regina McCormack" userId="S::regina.mccormack@energycenter.org::c5f9c04b-6294-4934-a7c2-fbd8a8beedc2" providerId="AD" clId="Web-{8328C731-AF08-F03D-A1D9-584429888874}" dt="2024-07-16T19:55:01.239" v="118"/>
              <pc2:cmMkLst xmlns:pc2="http://schemas.microsoft.com/office/powerpoint/2019/9/main/command">
                <pc:docMk/>
                <pc:sldMk cId="4016493807" sldId="5021"/>
                <pc2:cmMk id="{943763E8-2E99-47A6-BCE7-2384958C5C18}"/>
              </pc2:cmMkLst>
            </pc226:cmChg>
          </p:ext>
        </pc:extLst>
      </pc:sldChg>
      <pc:sldChg chg="addSp delSp modSp addCm">
        <pc:chgData name="Regina McCormack" userId="S::regina.mccormack@energycenter.org::c5f9c04b-6294-4934-a7c2-fbd8a8beedc2" providerId="AD" clId="Web-{8328C731-AF08-F03D-A1D9-584429888874}" dt="2024-07-17T20:49:08.025" v="960"/>
        <pc:sldMkLst>
          <pc:docMk/>
          <pc:sldMk cId="4224852584" sldId="5024"/>
        </pc:sldMkLst>
        <pc:extLst>
          <p:ext xmlns:p="http://schemas.openxmlformats.org/presentationml/2006/main" uri="{D6D511B9-2390-475A-947B-AFAB55BFBCF1}">
            <pc226:cmChg xmlns:pc226="http://schemas.microsoft.com/office/powerpoint/2022/06/main/command" chg="add">
              <pc226:chgData name="Regina McCormack" userId="S::regina.mccormack@energycenter.org::c5f9c04b-6294-4934-a7c2-fbd8a8beedc2" providerId="AD" clId="Web-{8328C731-AF08-F03D-A1D9-584429888874}" dt="2024-07-16T19:55:43.036" v="119"/>
              <pc2:cmMkLst xmlns:pc2="http://schemas.microsoft.com/office/powerpoint/2019/9/main/command">
                <pc:docMk/>
                <pc:sldMk cId="4224852584" sldId="5024"/>
                <pc2:cmMk id="{659205A5-BA90-433B-8871-4436FA9864BB}"/>
              </pc2:cmMkLst>
            </pc226:cmChg>
          </p:ext>
        </pc:extLst>
      </pc:sldChg>
      <pc:sldChg chg="addSp delSp modSp addCm">
        <pc:chgData name="Regina McCormack" userId="S::regina.mccormack@energycenter.org::c5f9c04b-6294-4934-a7c2-fbd8a8beedc2" providerId="AD" clId="Web-{8328C731-AF08-F03D-A1D9-584429888874}" dt="2024-07-17T21:10:10.194" v="1065" actId="20577"/>
        <pc:sldMkLst>
          <pc:docMk/>
          <pc:sldMk cId="482939463" sldId="5025"/>
        </pc:sldMkLst>
        <pc:extLst>
          <p:ext xmlns:p="http://schemas.openxmlformats.org/presentationml/2006/main" uri="{D6D511B9-2390-475A-947B-AFAB55BFBCF1}">
            <pc226:cmChg xmlns:pc226="http://schemas.microsoft.com/office/powerpoint/2022/06/main/command" chg="add">
              <pc226:chgData name="Regina McCormack" userId="S::regina.mccormack@energycenter.org::c5f9c04b-6294-4934-a7c2-fbd8a8beedc2" providerId="AD" clId="Web-{8328C731-AF08-F03D-A1D9-584429888874}" dt="2024-07-16T19:57:32.975" v="121"/>
              <pc2:cmMkLst xmlns:pc2="http://schemas.microsoft.com/office/powerpoint/2019/9/main/command">
                <pc:docMk/>
                <pc:sldMk cId="482939463" sldId="5025"/>
                <pc2:cmMk id="{A0245FC5-6482-4560-B4BC-6545C4F47D2C}"/>
              </pc2:cmMkLst>
            </pc226:cmChg>
          </p:ext>
        </pc:extLst>
      </pc:sldChg>
      <pc:sldChg chg="addSp delSp modSp addCm">
        <pc:chgData name="Regina McCormack" userId="S::regina.mccormack@energycenter.org::c5f9c04b-6294-4934-a7c2-fbd8a8beedc2" providerId="AD" clId="Web-{8328C731-AF08-F03D-A1D9-584429888874}" dt="2024-07-17T21:12:22.756" v="1092" actId="20577"/>
        <pc:sldMkLst>
          <pc:docMk/>
          <pc:sldMk cId="1057473281" sldId="5026"/>
        </pc:sldMkLst>
        <pc:extLst>
          <p:ext xmlns:p="http://schemas.openxmlformats.org/presentationml/2006/main" uri="{D6D511B9-2390-475A-947B-AFAB55BFBCF1}">
            <pc226:cmChg xmlns:pc226="http://schemas.microsoft.com/office/powerpoint/2022/06/main/command" chg="add">
              <pc226:chgData name="Regina McCormack" userId="S::regina.mccormack@energycenter.org::c5f9c04b-6294-4934-a7c2-fbd8a8beedc2" providerId="AD" clId="Web-{8328C731-AF08-F03D-A1D9-584429888874}" dt="2024-07-16T19:57:38.397" v="122"/>
              <pc2:cmMkLst xmlns:pc2="http://schemas.microsoft.com/office/powerpoint/2019/9/main/command">
                <pc:docMk/>
                <pc:sldMk cId="1057473281" sldId="5026"/>
                <pc2:cmMk id="{569C1AEC-6981-4A9B-8A29-F4C372CDEBF0}"/>
              </pc2:cmMkLst>
            </pc226:cmChg>
          </p:ext>
        </pc:extLst>
      </pc:sldChg>
      <pc:sldChg chg="addSp delSp modSp addCm">
        <pc:chgData name="Regina McCormack" userId="S::regina.mccormack@energycenter.org::c5f9c04b-6294-4934-a7c2-fbd8a8beedc2" providerId="AD" clId="Web-{8328C731-AF08-F03D-A1D9-584429888874}" dt="2024-07-17T21:13:05.397" v="1095" actId="20577"/>
        <pc:sldMkLst>
          <pc:docMk/>
          <pc:sldMk cId="530805768" sldId="5027"/>
        </pc:sldMkLst>
        <pc:extLst>
          <p:ext xmlns:p="http://schemas.openxmlformats.org/presentationml/2006/main" uri="{D6D511B9-2390-475A-947B-AFAB55BFBCF1}">
            <pc226:cmChg xmlns:pc226="http://schemas.microsoft.com/office/powerpoint/2022/06/main/command" chg="add">
              <pc226:chgData name="Regina McCormack" userId="S::regina.mccormack@energycenter.org::c5f9c04b-6294-4934-a7c2-fbd8a8beedc2" providerId="AD" clId="Web-{8328C731-AF08-F03D-A1D9-584429888874}" dt="2024-07-16T19:57:46.866" v="123"/>
              <pc2:cmMkLst xmlns:pc2="http://schemas.microsoft.com/office/powerpoint/2019/9/main/command">
                <pc:docMk/>
                <pc:sldMk cId="530805768" sldId="5027"/>
                <pc2:cmMk id="{6946F47F-EA0F-4D72-9043-B0103805D649}"/>
              </pc2:cmMkLst>
            </pc226:cmChg>
          </p:ext>
        </pc:extLst>
      </pc:sldChg>
      <pc:sldChg chg="mod modShow">
        <pc:chgData name="Regina McCormack" userId="S::regina.mccormack@energycenter.org::c5f9c04b-6294-4934-a7c2-fbd8a8beedc2" providerId="AD" clId="Web-{8328C731-AF08-F03D-A1D9-584429888874}" dt="2024-07-16T20:42:18.111" v="304"/>
        <pc:sldMkLst>
          <pc:docMk/>
          <pc:sldMk cId="3907375802" sldId="5028"/>
        </pc:sldMkLst>
      </pc:sldChg>
      <pc:sldChg chg="mod modShow">
        <pc:chgData name="Regina McCormack" userId="S::regina.mccormack@energycenter.org::c5f9c04b-6294-4934-a7c2-fbd8a8beedc2" providerId="AD" clId="Web-{8328C731-AF08-F03D-A1D9-584429888874}" dt="2024-07-16T20:42:21.986" v="305"/>
        <pc:sldMkLst>
          <pc:docMk/>
          <pc:sldMk cId="3121623818" sldId="5029"/>
        </pc:sldMkLst>
      </pc:sldChg>
      <pc:sldChg chg="mod modShow addCm">
        <pc:chgData name="Regina McCormack" userId="S::regina.mccormack@energycenter.org::c5f9c04b-6294-4934-a7c2-fbd8a8beedc2" providerId="AD" clId="Web-{8328C731-AF08-F03D-A1D9-584429888874}" dt="2024-07-17T15:49:48.831" v="374"/>
        <pc:sldMkLst>
          <pc:docMk/>
          <pc:sldMk cId="2579105522" sldId="5030"/>
        </pc:sldMkLst>
        <pc:extLst>
          <p:ext xmlns:p="http://schemas.openxmlformats.org/presentationml/2006/main" uri="{D6D511B9-2390-475A-947B-AFAB55BFBCF1}">
            <pc226:cmChg xmlns:pc226="http://schemas.microsoft.com/office/powerpoint/2022/06/main/command" chg="add">
              <pc226:chgData name="Regina McCormack" userId="S::regina.mccormack@energycenter.org::c5f9c04b-6294-4934-a7c2-fbd8a8beedc2" providerId="AD" clId="Web-{8328C731-AF08-F03D-A1D9-584429888874}" dt="2024-07-16T20:09:46.753" v="128"/>
              <pc2:cmMkLst xmlns:pc2="http://schemas.microsoft.com/office/powerpoint/2019/9/main/command">
                <pc:docMk/>
                <pc:sldMk cId="2579105522" sldId="5030"/>
                <pc2:cmMk id="{62BCF8D9-08FA-4247-ABC4-D1A901F7A6E0}"/>
              </pc2:cmMkLst>
            </pc226:cmChg>
          </p:ext>
        </pc:extLst>
      </pc:sldChg>
      <pc:sldChg chg="modSp">
        <pc:chgData name="Regina McCormack" userId="S::regina.mccormack@energycenter.org::c5f9c04b-6294-4934-a7c2-fbd8a8beedc2" providerId="AD" clId="Web-{8328C731-AF08-F03D-A1D9-584429888874}" dt="2024-07-17T15:55:41.239" v="456" actId="20577"/>
        <pc:sldMkLst>
          <pc:docMk/>
          <pc:sldMk cId="2846751140" sldId="5034"/>
        </pc:sldMkLst>
      </pc:sldChg>
      <pc:sldChg chg="modSp">
        <pc:chgData name="Regina McCormack" userId="S::regina.mccormack@energycenter.org::c5f9c04b-6294-4934-a7c2-fbd8a8beedc2" providerId="AD" clId="Web-{8328C731-AF08-F03D-A1D9-584429888874}" dt="2024-07-17T15:55:52.286" v="460" actId="20577"/>
        <pc:sldMkLst>
          <pc:docMk/>
          <pc:sldMk cId="3798195898" sldId="5035"/>
        </pc:sldMkLst>
      </pc:sldChg>
      <pc:sldChg chg="mod modShow addCm">
        <pc:chgData name="Regina McCormack" userId="S::regina.mccormack@energycenter.org::c5f9c04b-6294-4934-a7c2-fbd8a8beedc2" providerId="AD" clId="Web-{8328C731-AF08-F03D-A1D9-584429888874}" dt="2024-07-17T15:49:18.987" v="372"/>
        <pc:sldMkLst>
          <pc:docMk/>
          <pc:sldMk cId="1859676805" sldId="5038"/>
        </pc:sldMkLst>
        <pc:extLst>
          <p:ext xmlns:p="http://schemas.openxmlformats.org/presentationml/2006/main" uri="{D6D511B9-2390-475A-947B-AFAB55BFBCF1}">
            <pc226:cmChg xmlns:pc226="http://schemas.microsoft.com/office/powerpoint/2022/06/main/command" chg="add">
              <pc226:chgData name="Regina McCormack" userId="S::regina.mccormack@energycenter.org::c5f9c04b-6294-4934-a7c2-fbd8a8beedc2" providerId="AD" clId="Web-{8328C731-AF08-F03D-A1D9-584429888874}" dt="2024-07-16T20:09:14.908" v="126"/>
              <pc2:cmMkLst xmlns:pc2="http://schemas.microsoft.com/office/powerpoint/2019/9/main/command">
                <pc:docMk/>
                <pc:sldMk cId="1859676805" sldId="5038"/>
                <pc2:cmMk id="{AC2E994B-D92F-49C9-A919-988E4314573B}"/>
              </pc2:cmMkLst>
            </pc226:cmChg>
          </p:ext>
        </pc:extLst>
      </pc:sldChg>
      <pc:sldChg chg="modSp">
        <pc:chgData name="Regina McCormack" userId="S::regina.mccormack@energycenter.org::c5f9c04b-6294-4934-a7c2-fbd8a8beedc2" providerId="AD" clId="Web-{8328C731-AF08-F03D-A1D9-584429888874}" dt="2024-07-17T21:31:50.675" v="1101" actId="20577"/>
        <pc:sldMkLst>
          <pc:docMk/>
          <pc:sldMk cId="3655208604" sldId="5040"/>
        </pc:sldMkLst>
      </pc:sldChg>
      <pc:sldChg chg="modSp">
        <pc:chgData name="Regina McCormack" userId="S::regina.mccormack@energycenter.org::c5f9c04b-6294-4934-a7c2-fbd8a8beedc2" providerId="AD" clId="Web-{8328C731-AF08-F03D-A1D9-584429888874}" dt="2024-07-17T15:55:27.255" v="453" actId="20577"/>
        <pc:sldMkLst>
          <pc:docMk/>
          <pc:sldMk cId="2228583043" sldId="5043"/>
        </pc:sldMkLst>
      </pc:sldChg>
      <pc:sldChg chg="mod modShow">
        <pc:chgData name="Regina McCormack" userId="S::regina.mccormack@energycenter.org::c5f9c04b-6294-4934-a7c2-fbd8a8beedc2" providerId="AD" clId="Web-{8328C731-AF08-F03D-A1D9-584429888874}" dt="2024-07-17T19:22:40.844" v="582"/>
        <pc:sldMkLst>
          <pc:docMk/>
          <pc:sldMk cId="4022790204" sldId="5053"/>
        </pc:sldMkLst>
      </pc:sldChg>
      <pc:sldChg chg="addSp delSp modSp add del replId">
        <pc:chgData name="Regina McCormack" userId="S::regina.mccormack@energycenter.org::c5f9c04b-6294-4934-a7c2-fbd8a8beedc2" providerId="AD" clId="Web-{8328C731-AF08-F03D-A1D9-584429888874}" dt="2024-07-17T15:56:15.021" v="461"/>
        <pc:sldMkLst>
          <pc:docMk/>
          <pc:sldMk cId="268826127" sldId="5054"/>
        </pc:sldMkLst>
      </pc:sldChg>
      <pc:sldChg chg="del">
        <pc:chgData name="Regina McCormack" userId="S::regina.mccormack@energycenter.org::c5f9c04b-6294-4934-a7c2-fbd8a8beedc2" providerId="AD" clId="Web-{8328C731-AF08-F03D-A1D9-584429888874}" dt="2024-07-16T19:58:40.711" v="125"/>
        <pc:sldMkLst>
          <pc:docMk/>
          <pc:sldMk cId="2919950209" sldId="5054"/>
        </pc:sldMkLst>
      </pc:sldChg>
      <pc:sldChg chg="new del">
        <pc:chgData name="Regina McCormack" userId="S::regina.mccormack@energycenter.org::c5f9c04b-6294-4934-a7c2-fbd8a8beedc2" providerId="AD" clId="Web-{8328C731-AF08-F03D-A1D9-584429888874}" dt="2024-07-16T20:42:35.127" v="307"/>
        <pc:sldMkLst>
          <pc:docMk/>
          <pc:sldMk cId="3031807859" sldId="5054"/>
        </pc:sldMkLst>
      </pc:sldChg>
      <pc:sldChg chg="modSp add replId">
        <pc:chgData name="Regina McCormack" userId="S::regina.mccormack@energycenter.org::c5f9c04b-6294-4934-a7c2-fbd8a8beedc2" providerId="AD" clId="Web-{8328C731-AF08-F03D-A1D9-584429888874}" dt="2024-07-17T15:55:09.552" v="447" actId="20577"/>
        <pc:sldMkLst>
          <pc:docMk/>
          <pc:sldMk cId="2494947709" sldId="5055"/>
        </pc:sldMkLst>
      </pc:sldChg>
      <pc:sldChg chg="add replId">
        <pc:chgData name="Regina McCormack" userId="S::regina.mccormack@energycenter.org::c5f9c04b-6294-4934-a7c2-fbd8a8beedc2" providerId="AD" clId="Web-{8328C731-AF08-F03D-A1D9-584429888874}" dt="2024-07-17T15:56:33.505" v="462"/>
        <pc:sldMkLst>
          <pc:docMk/>
          <pc:sldMk cId="2866812276" sldId="5056"/>
        </pc:sldMkLst>
      </pc:sldChg>
      <pc:sldChg chg="modSp mod modShow">
        <pc:chgData name="Regina McCormack" userId="S::regina.mccormack@energycenter.org::c5f9c04b-6294-4934-a7c2-fbd8a8beedc2" providerId="AD" clId="Web-{8328C731-AF08-F03D-A1D9-584429888874}" dt="2024-07-17T21:13:55.194" v="1099"/>
        <pc:sldMkLst>
          <pc:docMk/>
          <pc:sldMk cId="2236887526" sldId="5057"/>
        </pc:sldMkLst>
      </pc:sldChg>
    </pc:docChg>
  </pc:docChgLst>
  <pc:docChgLst>
    <pc:chgData name="Ben MacNeille" userId="S::ben.macneille@energycenter.org::5d2ab095-5579-463f-9d1e-9a17c7e66e01" providerId="AD" clId="Web-{DC5E8C81-E5A0-1623-72A4-A672DBA67D9F}"/>
    <pc:docChg chg="mod">
      <pc:chgData name="Ben MacNeille" userId="S::ben.macneille@energycenter.org::5d2ab095-5579-463f-9d1e-9a17c7e66e01" providerId="AD" clId="Web-{DC5E8C81-E5A0-1623-72A4-A672DBA67D9F}" dt="2025-06-30T16:07:19.913" v="0"/>
      <pc:docMkLst>
        <pc:docMk/>
      </pc:docMkLst>
    </pc:docChg>
  </pc:docChgLst>
  <pc:docChgLst>
    <pc:chgData name="Christian Sheja" userId="7f9d61c3-7602-4402-91c5-52fa5bc43345" providerId="ADAL" clId="{04CED615-DE66-44A4-BF5B-5E3D74E21D47}"/>
    <pc:docChg chg="modSld">
      <pc:chgData name="Christian Sheja" userId="7f9d61c3-7602-4402-91c5-52fa5bc43345" providerId="ADAL" clId="{04CED615-DE66-44A4-BF5B-5E3D74E21D47}" dt="2025-06-18T15:41:26.243" v="130" actId="20577"/>
      <pc:docMkLst>
        <pc:docMk/>
      </pc:docMkLst>
      <pc:sldChg chg="modSp mod">
        <pc:chgData name="Christian Sheja" userId="7f9d61c3-7602-4402-91c5-52fa5bc43345" providerId="ADAL" clId="{04CED615-DE66-44A4-BF5B-5E3D74E21D47}" dt="2025-06-18T15:41:26.243" v="130" actId="20577"/>
        <pc:sldMkLst>
          <pc:docMk/>
          <pc:sldMk cId="469906470" sldId="2440"/>
        </pc:sldMkLst>
        <pc:spChg chg="mod">
          <ac:chgData name="Christian Sheja" userId="7f9d61c3-7602-4402-91c5-52fa5bc43345" providerId="ADAL" clId="{04CED615-DE66-44A4-BF5B-5E3D74E21D47}" dt="2025-06-18T15:38:09.780" v="4" actId="20577"/>
          <ac:spMkLst>
            <pc:docMk/>
            <pc:sldMk cId="469906470" sldId="2440"/>
            <ac:spMk id="5" creationId="{81CCC84F-0823-EB46-9403-2A107F5692E4}"/>
          </ac:spMkLst>
        </pc:spChg>
        <pc:spChg chg="mod">
          <ac:chgData name="Christian Sheja" userId="7f9d61c3-7602-4402-91c5-52fa5bc43345" providerId="ADAL" clId="{04CED615-DE66-44A4-BF5B-5E3D74E21D47}" dt="2025-06-18T15:41:26.243" v="130" actId="20577"/>
          <ac:spMkLst>
            <pc:docMk/>
            <pc:sldMk cId="469906470" sldId="2440"/>
            <ac:spMk id="11" creationId="{6FC38E41-FC33-AB44-8B92-1071575D1989}"/>
          </ac:spMkLst>
        </pc:spChg>
      </pc:sldChg>
    </pc:docChg>
  </pc:docChgLst>
  <pc:docChgLst>
    <pc:chgData name="Christian Sheja" userId="7f9d61c3-7602-4402-91c5-52fa5bc43345" providerId="ADAL" clId="{B0D6300D-DEC1-4ECE-981D-8B577F6EE842}"/>
    <pc:docChg chg="undo custSel modSld">
      <pc:chgData name="Christian Sheja" userId="7f9d61c3-7602-4402-91c5-52fa5bc43345" providerId="ADAL" clId="{B0D6300D-DEC1-4ECE-981D-8B577F6EE842}" dt="2025-06-30T03:07:26.085" v="527" actId="400"/>
      <pc:docMkLst>
        <pc:docMk/>
      </pc:docMkLst>
      <pc:sldChg chg="modSp mod">
        <pc:chgData name="Christian Sheja" userId="7f9d61c3-7602-4402-91c5-52fa5bc43345" providerId="ADAL" clId="{B0D6300D-DEC1-4ECE-981D-8B577F6EE842}" dt="2025-06-29T13:30:21.690" v="361" actId="20577"/>
        <pc:sldMkLst>
          <pc:docMk/>
          <pc:sldMk cId="469906470" sldId="2440"/>
        </pc:sldMkLst>
        <pc:spChg chg="mod">
          <ac:chgData name="Christian Sheja" userId="7f9d61c3-7602-4402-91c5-52fa5bc43345" providerId="ADAL" clId="{B0D6300D-DEC1-4ECE-981D-8B577F6EE842}" dt="2025-06-29T13:30:21.690" v="361" actId="20577"/>
          <ac:spMkLst>
            <pc:docMk/>
            <pc:sldMk cId="469906470" sldId="2440"/>
            <ac:spMk id="11" creationId="{6FC38E41-FC33-AB44-8B92-1071575D1989}"/>
          </ac:spMkLst>
        </pc:spChg>
      </pc:sldChg>
      <pc:sldChg chg="modSp mod">
        <pc:chgData name="Christian Sheja" userId="7f9d61c3-7602-4402-91c5-52fa5bc43345" providerId="ADAL" clId="{B0D6300D-DEC1-4ECE-981D-8B577F6EE842}" dt="2025-06-30T02:57:50.592" v="387" actId="20577"/>
        <pc:sldMkLst>
          <pc:docMk/>
          <pc:sldMk cId="3842229126" sldId="2575"/>
        </pc:sldMkLst>
        <pc:spChg chg="mod">
          <ac:chgData name="Christian Sheja" userId="7f9d61c3-7602-4402-91c5-52fa5bc43345" providerId="ADAL" clId="{B0D6300D-DEC1-4ECE-981D-8B577F6EE842}" dt="2025-06-30T02:57:50.592" v="387" actId="20577"/>
          <ac:spMkLst>
            <pc:docMk/>
            <pc:sldMk cId="3842229126" sldId="2575"/>
            <ac:spMk id="7" creationId="{98AE49A3-61C4-0345-A400-C48A0D089B6B}"/>
          </ac:spMkLst>
        </pc:spChg>
      </pc:sldChg>
      <pc:sldChg chg="modSp mod">
        <pc:chgData name="Christian Sheja" userId="7f9d61c3-7602-4402-91c5-52fa5bc43345" providerId="ADAL" clId="{B0D6300D-DEC1-4ECE-981D-8B577F6EE842}" dt="2025-06-28T15:24:47.051" v="323" actId="20577"/>
        <pc:sldMkLst>
          <pc:docMk/>
          <pc:sldMk cId="3867299519" sldId="2578"/>
        </pc:sldMkLst>
        <pc:spChg chg="mod">
          <ac:chgData name="Christian Sheja" userId="7f9d61c3-7602-4402-91c5-52fa5bc43345" providerId="ADAL" clId="{B0D6300D-DEC1-4ECE-981D-8B577F6EE842}" dt="2025-06-28T15:24:47.051" v="323" actId="20577"/>
          <ac:spMkLst>
            <pc:docMk/>
            <pc:sldMk cId="3867299519" sldId="2578"/>
            <ac:spMk id="2" creationId="{29FF79FE-DE7C-9C43-B613-623DA9A1E5C4}"/>
          </ac:spMkLst>
        </pc:spChg>
      </pc:sldChg>
      <pc:sldChg chg="modSp mod modNotesTx">
        <pc:chgData name="Christian Sheja" userId="7f9d61c3-7602-4402-91c5-52fa5bc43345" providerId="ADAL" clId="{B0D6300D-DEC1-4ECE-981D-8B577F6EE842}" dt="2025-06-30T03:03:41.996" v="500" actId="20577"/>
        <pc:sldMkLst>
          <pc:docMk/>
          <pc:sldMk cId="3395409075" sldId="5011"/>
        </pc:sldMkLst>
        <pc:spChg chg="mod">
          <ac:chgData name="Christian Sheja" userId="7f9d61c3-7602-4402-91c5-52fa5bc43345" providerId="ADAL" clId="{B0D6300D-DEC1-4ECE-981D-8B577F6EE842}" dt="2025-06-30T03:03:41.996" v="500" actId="20577"/>
          <ac:spMkLst>
            <pc:docMk/>
            <pc:sldMk cId="3395409075" sldId="5011"/>
            <ac:spMk id="6" creationId="{A0F6B720-1049-61BF-37EC-590359C0CEA6}"/>
          </ac:spMkLst>
        </pc:spChg>
      </pc:sldChg>
      <pc:sldChg chg="modSp mod">
        <pc:chgData name="Christian Sheja" userId="7f9d61c3-7602-4402-91c5-52fa5bc43345" providerId="ADAL" clId="{B0D6300D-DEC1-4ECE-981D-8B577F6EE842}" dt="2025-06-18T16:25:04.750" v="160" actId="20577"/>
        <pc:sldMkLst>
          <pc:docMk/>
          <pc:sldMk cId="3515529081" sldId="5012"/>
        </pc:sldMkLst>
        <pc:spChg chg="mod">
          <ac:chgData name="Christian Sheja" userId="7f9d61c3-7602-4402-91c5-52fa5bc43345" providerId="ADAL" clId="{B0D6300D-DEC1-4ECE-981D-8B577F6EE842}" dt="2025-06-18T16:25:04.750" v="160" actId="20577"/>
          <ac:spMkLst>
            <pc:docMk/>
            <pc:sldMk cId="3515529081" sldId="5012"/>
            <ac:spMk id="6" creationId="{A0F6B720-1049-61BF-37EC-590359C0CEA6}"/>
          </ac:spMkLst>
        </pc:spChg>
      </pc:sldChg>
      <pc:sldChg chg="modSp mod">
        <pc:chgData name="Christian Sheja" userId="7f9d61c3-7602-4402-91c5-52fa5bc43345" providerId="ADAL" clId="{B0D6300D-DEC1-4ECE-981D-8B577F6EE842}" dt="2025-06-30T02:58:57.273" v="388" actId="207"/>
        <pc:sldMkLst>
          <pc:docMk/>
          <pc:sldMk cId="3933291384" sldId="5013"/>
        </pc:sldMkLst>
        <pc:spChg chg="mod">
          <ac:chgData name="Christian Sheja" userId="7f9d61c3-7602-4402-91c5-52fa5bc43345" providerId="ADAL" clId="{B0D6300D-DEC1-4ECE-981D-8B577F6EE842}" dt="2025-06-30T02:58:57.273" v="388" actId="207"/>
          <ac:spMkLst>
            <pc:docMk/>
            <pc:sldMk cId="3933291384" sldId="5013"/>
            <ac:spMk id="3" creationId="{F09D1D17-8F40-48F4-E092-4EDEBA8A129F}"/>
          </ac:spMkLst>
        </pc:spChg>
        <pc:spChg chg="mod">
          <ac:chgData name="Christian Sheja" userId="7f9d61c3-7602-4402-91c5-52fa5bc43345" providerId="ADAL" clId="{B0D6300D-DEC1-4ECE-981D-8B577F6EE842}" dt="2025-06-18T18:26:57.126" v="168" actId="20577"/>
          <ac:spMkLst>
            <pc:docMk/>
            <pc:sldMk cId="3933291384" sldId="5013"/>
            <ac:spMk id="6" creationId="{A0F6B720-1049-61BF-37EC-590359C0CEA6}"/>
          </ac:spMkLst>
        </pc:spChg>
      </pc:sldChg>
      <pc:sldChg chg="modSp mod">
        <pc:chgData name="Christian Sheja" userId="7f9d61c3-7602-4402-91c5-52fa5bc43345" providerId="ADAL" clId="{B0D6300D-DEC1-4ECE-981D-8B577F6EE842}" dt="2025-06-30T02:59:06.191" v="392" actId="20577"/>
        <pc:sldMkLst>
          <pc:docMk/>
          <pc:sldMk cId="1360743220" sldId="5014"/>
        </pc:sldMkLst>
        <pc:spChg chg="mod">
          <ac:chgData name="Christian Sheja" userId="7f9d61c3-7602-4402-91c5-52fa5bc43345" providerId="ADAL" clId="{B0D6300D-DEC1-4ECE-981D-8B577F6EE842}" dt="2025-06-30T02:59:06.191" v="392" actId="20577"/>
          <ac:spMkLst>
            <pc:docMk/>
            <pc:sldMk cId="1360743220" sldId="5014"/>
            <ac:spMk id="6" creationId="{A0F6B720-1049-61BF-37EC-590359C0CEA6}"/>
          </ac:spMkLst>
        </pc:spChg>
      </pc:sldChg>
      <pc:sldChg chg="modSp mod modNotesTx">
        <pc:chgData name="Christian Sheja" userId="7f9d61c3-7602-4402-91c5-52fa5bc43345" providerId="ADAL" clId="{B0D6300D-DEC1-4ECE-981D-8B577F6EE842}" dt="2025-06-28T15:21:10.433" v="321" actId="20577"/>
        <pc:sldMkLst>
          <pc:docMk/>
          <pc:sldMk cId="2989388413" sldId="5018"/>
        </pc:sldMkLst>
        <pc:graphicFrameChg chg="modGraphic">
          <ac:chgData name="Christian Sheja" userId="7f9d61c3-7602-4402-91c5-52fa5bc43345" providerId="ADAL" clId="{B0D6300D-DEC1-4ECE-981D-8B577F6EE842}" dt="2025-06-28T15:21:10.433" v="321" actId="20577"/>
          <ac:graphicFrameMkLst>
            <pc:docMk/>
            <pc:sldMk cId="2989388413" sldId="5018"/>
            <ac:graphicFrameMk id="5" creationId="{B288F0F1-7571-2267-A0BE-85EB02CE73F2}"/>
          </ac:graphicFrameMkLst>
        </pc:graphicFrameChg>
      </pc:sldChg>
      <pc:sldChg chg="modSp mod">
        <pc:chgData name="Christian Sheja" userId="7f9d61c3-7602-4402-91c5-52fa5bc43345" providerId="ADAL" clId="{B0D6300D-DEC1-4ECE-981D-8B577F6EE842}" dt="2025-06-30T03:01:29.267" v="400" actId="20577"/>
        <pc:sldMkLst>
          <pc:docMk/>
          <pc:sldMk cId="2846751140" sldId="5034"/>
        </pc:sldMkLst>
        <pc:spChg chg="mod">
          <ac:chgData name="Christian Sheja" userId="7f9d61c3-7602-4402-91c5-52fa5bc43345" providerId="ADAL" clId="{B0D6300D-DEC1-4ECE-981D-8B577F6EE842}" dt="2025-06-30T03:01:29.267" v="400" actId="20577"/>
          <ac:spMkLst>
            <pc:docMk/>
            <pc:sldMk cId="2846751140" sldId="5034"/>
            <ac:spMk id="6" creationId="{A0F6B720-1049-61BF-37EC-590359C0CEA6}"/>
          </ac:spMkLst>
        </pc:spChg>
      </pc:sldChg>
      <pc:sldChg chg="modSp mod">
        <pc:chgData name="Christian Sheja" userId="7f9d61c3-7602-4402-91c5-52fa5bc43345" providerId="ADAL" clId="{B0D6300D-DEC1-4ECE-981D-8B577F6EE842}" dt="2025-06-30T03:07:26.085" v="527" actId="400"/>
        <pc:sldMkLst>
          <pc:docMk/>
          <pc:sldMk cId="1511794773" sldId="5037"/>
        </pc:sldMkLst>
        <pc:spChg chg="mod">
          <ac:chgData name="Christian Sheja" userId="7f9d61c3-7602-4402-91c5-52fa5bc43345" providerId="ADAL" clId="{B0D6300D-DEC1-4ECE-981D-8B577F6EE842}" dt="2025-06-30T03:07:26.085" v="527" actId="400"/>
          <ac:spMkLst>
            <pc:docMk/>
            <pc:sldMk cId="1511794773" sldId="5037"/>
            <ac:spMk id="6" creationId="{A0F6B720-1049-61BF-37EC-590359C0CEA6}"/>
          </ac:spMkLst>
        </pc:spChg>
      </pc:sldChg>
      <pc:sldChg chg="modSp mod">
        <pc:chgData name="Christian Sheja" userId="7f9d61c3-7602-4402-91c5-52fa5bc43345" providerId="ADAL" clId="{B0D6300D-DEC1-4ECE-981D-8B577F6EE842}" dt="2025-06-30T02:55:30.420" v="362" actId="207"/>
        <pc:sldMkLst>
          <pc:docMk/>
          <pc:sldMk cId="3655208604" sldId="5040"/>
        </pc:sldMkLst>
        <pc:spChg chg="mod">
          <ac:chgData name="Christian Sheja" userId="7f9d61c3-7602-4402-91c5-52fa5bc43345" providerId="ADAL" clId="{B0D6300D-DEC1-4ECE-981D-8B577F6EE842}" dt="2025-06-30T02:55:30.420" v="362" actId="207"/>
          <ac:spMkLst>
            <pc:docMk/>
            <pc:sldMk cId="3655208604" sldId="5040"/>
            <ac:spMk id="9" creationId="{0525DE29-DA6B-844A-B305-49F2210AE9B5}"/>
          </ac:spMkLst>
        </pc:spChg>
      </pc:sldChg>
      <pc:sldChg chg="modSp mod modNotesTx">
        <pc:chgData name="Christian Sheja" userId="7f9d61c3-7602-4402-91c5-52fa5bc43345" providerId="ADAL" clId="{B0D6300D-DEC1-4ECE-981D-8B577F6EE842}" dt="2025-06-18T15:52:54.012" v="150" actId="20577"/>
        <pc:sldMkLst>
          <pc:docMk/>
          <pc:sldMk cId="2866812276" sldId="5056"/>
        </pc:sldMkLst>
        <pc:spChg chg="mod">
          <ac:chgData name="Christian Sheja" userId="7f9d61c3-7602-4402-91c5-52fa5bc43345" providerId="ADAL" clId="{B0D6300D-DEC1-4ECE-981D-8B577F6EE842}" dt="2025-06-18T15:52:54.012" v="150" actId="20577"/>
          <ac:spMkLst>
            <pc:docMk/>
            <pc:sldMk cId="2866812276" sldId="5056"/>
            <ac:spMk id="3" creationId="{F09D1D17-8F40-48F4-E092-4EDEBA8A129F}"/>
          </ac:spMkLst>
        </pc:spChg>
        <pc:spChg chg="mod">
          <ac:chgData name="Christian Sheja" userId="7f9d61c3-7602-4402-91c5-52fa5bc43345" providerId="ADAL" clId="{B0D6300D-DEC1-4ECE-981D-8B577F6EE842}" dt="2025-06-18T15:51:37.072" v="53" actId="20577"/>
          <ac:spMkLst>
            <pc:docMk/>
            <pc:sldMk cId="2866812276" sldId="5056"/>
            <ac:spMk id="6" creationId="{A0F6B720-1049-61BF-37EC-590359C0CEA6}"/>
          </ac:spMkLst>
        </pc:spChg>
      </pc:sldChg>
    </pc:docChg>
  </pc:docChgLst>
  <pc:docChgLst>
    <pc:chgData name="Christian Sheja" userId="S::christian.sheja@energycenter.org::7f9d61c3-7602-4402-91c5-52fa5bc43345" providerId="AD" clId="Web-{D7A8DCC0-F483-2BC0-C46C-E78A161C7EEC}"/>
    <pc:docChg chg="">
      <pc:chgData name="Christian Sheja" userId="S::christian.sheja@energycenter.org::7f9d61c3-7602-4402-91c5-52fa5bc43345" providerId="AD" clId="Web-{D7A8DCC0-F483-2BC0-C46C-E78A161C7EEC}" dt="2024-07-16T19:56:13.831" v="0"/>
      <pc:docMkLst>
        <pc:docMk/>
      </pc:docMkLst>
      <pc:sldChg chg="modCm">
        <pc:chgData name="Christian Sheja" userId="S::christian.sheja@energycenter.org::7f9d61c3-7602-4402-91c5-52fa5bc43345" providerId="AD" clId="Web-{D7A8DCC0-F483-2BC0-C46C-E78A161C7EEC}" dt="2024-07-16T19:56:13.831" v="0"/>
        <pc:sldMkLst>
          <pc:docMk/>
          <pc:sldMk cId="3842229126" sldId="2575"/>
        </pc:sldMkLst>
        <pc:extLst>
          <p:ext xmlns:p="http://schemas.openxmlformats.org/presentationml/2006/main" uri="{D6D511B9-2390-475A-947B-AFAB55BFBCF1}">
            <pc226:cmChg xmlns:pc226="http://schemas.microsoft.com/office/powerpoint/2022/06/main/command" chg="">
              <pc226:chgData name="Christian Sheja" userId="S::christian.sheja@energycenter.org::7f9d61c3-7602-4402-91c5-52fa5bc43345" providerId="AD" clId="Web-{D7A8DCC0-F483-2BC0-C46C-E78A161C7EEC}" dt="2024-07-16T19:56:13.831" v="0"/>
              <pc2:cmMkLst xmlns:pc2="http://schemas.microsoft.com/office/powerpoint/2019/9/main/command">
                <pc:docMk/>
                <pc:sldMk cId="3842229126" sldId="2575"/>
                <pc2:cmMk id="{86D303BF-D019-4745-A0C6-57BC4576C7B4}"/>
              </pc2:cmMkLst>
              <pc226:cmRplyChg chg="add">
                <pc226:chgData name="Christian Sheja" userId="S::christian.sheja@energycenter.org::7f9d61c3-7602-4402-91c5-52fa5bc43345" providerId="AD" clId="Web-{D7A8DCC0-F483-2BC0-C46C-E78A161C7EEC}" dt="2024-07-16T19:56:13.831" v="0"/>
                <pc2:cmRplyMkLst xmlns:pc2="http://schemas.microsoft.com/office/powerpoint/2019/9/main/command">
                  <pc:docMk/>
                  <pc:sldMk cId="3842229126" sldId="2575"/>
                  <pc2:cmMk id="{86D303BF-D019-4745-A0C6-57BC4576C7B4}"/>
                  <pc2:cmRplyMk id="{3DC95B2D-704B-4C4B-BCF8-BDDFB8862717}"/>
                </pc2:cmRplyMkLst>
              </pc226:cmRplyChg>
            </pc226:cmChg>
          </p:ext>
        </pc:extLst>
      </pc:sldChg>
    </pc:docChg>
  </pc:docChgLst>
  <pc:docChgLst>
    <pc:chgData name="John Anderson" userId="58256c9f-9d89-4fdb-82a2-179b9d862c60" providerId="ADAL" clId="{EC0C7784-8072-495E-AAD8-9A745EBA2D8E}"/>
    <pc:docChg chg="undo custSel addSld delSld modSld sldOrd">
      <pc:chgData name="John Anderson" userId="58256c9f-9d89-4fdb-82a2-179b9d862c60" providerId="ADAL" clId="{EC0C7784-8072-495E-AAD8-9A745EBA2D8E}" dt="2025-07-07T21:39:39.974" v="2689" actId="20577"/>
      <pc:docMkLst>
        <pc:docMk/>
      </pc:docMkLst>
      <pc:sldChg chg="modSp mod">
        <pc:chgData name="John Anderson" userId="58256c9f-9d89-4fdb-82a2-179b9d862c60" providerId="ADAL" clId="{EC0C7784-8072-495E-AAD8-9A745EBA2D8E}" dt="2025-07-07T20:36:45.940" v="669" actId="20577"/>
        <pc:sldMkLst>
          <pc:docMk/>
          <pc:sldMk cId="469906470" sldId="2440"/>
        </pc:sldMkLst>
        <pc:spChg chg="mod">
          <ac:chgData name="John Anderson" userId="58256c9f-9d89-4fdb-82a2-179b9d862c60" providerId="ADAL" clId="{EC0C7784-8072-495E-AAD8-9A745EBA2D8E}" dt="2025-07-07T20:36:45.940" v="669" actId="20577"/>
          <ac:spMkLst>
            <pc:docMk/>
            <pc:sldMk cId="469906470" sldId="2440"/>
            <ac:spMk id="11" creationId="{6FC38E41-FC33-AB44-8B92-1071575D1989}"/>
          </ac:spMkLst>
        </pc:spChg>
      </pc:sldChg>
      <pc:sldChg chg="modSp mod">
        <pc:chgData name="John Anderson" userId="58256c9f-9d89-4fdb-82a2-179b9d862c60" providerId="ADAL" clId="{EC0C7784-8072-495E-AAD8-9A745EBA2D8E}" dt="2025-07-07T21:18:38.217" v="2654" actId="962"/>
        <pc:sldMkLst>
          <pc:docMk/>
          <pc:sldMk cId="3099457505" sldId="2472"/>
        </pc:sldMkLst>
        <pc:picChg chg="mod">
          <ac:chgData name="John Anderson" userId="58256c9f-9d89-4fdb-82a2-179b9d862c60" providerId="ADAL" clId="{EC0C7784-8072-495E-AAD8-9A745EBA2D8E}" dt="2025-07-07T21:18:38.217" v="2654" actId="962"/>
          <ac:picMkLst>
            <pc:docMk/>
            <pc:sldMk cId="3099457505" sldId="2472"/>
            <ac:picMk id="9" creationId="{72A094C9-7108-8840-859A-7CEE60CD3099}"/>
          </ac:picMkLst>
        </pc:picChg>
      </pc:sldChg>
      <pc:sldChg chg="modSp mod">
        <pc:chgData name="John Anderson" userId="58256c9f-9d89-4fdb-82a2-179b9d862c60" providerId="ADAL" clId="{EC0C7784-8072-495E-AAD8-9A745EBA2D8E}" dt="2025-07-07T21:39:39.974" v="2689" actId="20577"/>
        <pc:sldMkLst>
          <pc:docMk/>
          <pc:sldMk cId="3842229126" sldId="2575"/>
        </pc:sldMkLst>
        <pc:spChg chg="mod">
          <ac:chgData name="John Anderson" userId="58256c9f-9d89-4fdb-82a2-179b9d862c60" providerId="ADAL" clId="{EC0C7784-8072-495E-AAD8-9A745EBA2D8E}" dt="2025-07-07T21:39:39.974" v="2689" actId="20577"/>
          <ac:spMkLst>
            <pc:docMk/>
            <pc:sldMk cId="3842229126" sldId="2575"/>
            <ac:spMk id="7" creationId="{98AE49A3-61C4-0345-A400-C48A0D089B6B}"/>
          </ac:spMkLst>
        </pc:spChg>
      </pc:sldChg>
      <pc:sldChg chg="delSp mod">
        <pc:chgData name="John Anderson" userId="58256c9f-9d89-4fdb-82a2-179b9d862c60" providerId="ADAL" clId="{EC0C7784-8072-495E-AAD8-9A745EBA2D8E}" dt="2025-07-07T21:15:55.758" v="1333" actId="478"/>
        <pc:sldMkLst>
          <pc:docMk/>
          <pc:sldMk cId="3867299519" sldId="2578"/>
        </pc:sldMkLst>
        <pc:spChg chg="del">
          <ac:chgData name="John Anderson" userId="58256c9f-9d89-4fdb-82a2-179b9d862c60" providerId="ADAL" clId="{EC0C7784-8072-495E-AAD8-9A745EBA2D8E}" dt="2025-07-07T21:15:55.758" v="1333" actId="478"/>
          <ac:spMkLst>
            <pc:docMk/>
            <pc:sldMk cId="3867299519" sldId="2578"/>
            <ac:spMk id="13" creationId="{8607A1F4-7417-1588-A501-5DB4C22CA85F}"/>
          </ac:spMkLst>
        </pc:spChg>
        <pc:picChg chg="del">
          <ac:chgData name="John Anderson" userId="58256c9f-9d89-4fdb-82a2-179b9d862c60" providerId="ADAL" clId="{EC0C7784-8072-495E-AAD8-9A745EBA2D8E}" dt="2025-07-07T21:15:53.795" v="1331" actId="478"/>
          <ac:picMkLst>
            <pc:docMk/>
            <pc:sldMk cId="3867299519" sldId="2578"/>
            <ac:picMk id="8" creationId="{888C6A3E-3AC9-80AE-F21B-58B5D2E5B4D0}"/>
          </ac:picMkLst>
        </pc:picChg>
        <pc:picChg chg="del">
          <ac:chgData name="John Anderson" userId="58256c9f-9d89-4fdb-82a2-179b9d862c60" providerId="ADAL" clId="{EC0C7784-8072-495E-AAD8-9A745EBA2D8E}" dt="2025-07-07T21:15:53.542" v="1330" actId="478"/>
          <ac:picMkLst>
            <pc:docMk/>
            <pc:sldMk cId="3867299519" sldId="2578"/>
            <ac:picMk id="10" creationId="{9CD1ACFA-81FC-853F-6088-5404D414DCEB}"/>
          </ac:picMkLst>
        </pc:picChg>
        <pc:picChg chg="del">
          <ac:chgData name="John Anderson" userId="58256c9f-9d89-4fdb-82a2-179b9d862c60" providerId="ADAL" clId="{EC0C7784-8072-495E-AAD8-9A745EBA2D8E}" dt="2025-07-07T21:15:54.128" v="1332" actId="478"/>
          <ac:picMkLst>
            <pc:docMk/>
            <pc:sldMk cId="3867299519" sldId="2578"/>
            <ac:picMk id="12" creationId="{A2C79BE8-E0FD-62AB-9223-90C9180D57B3}"/>
          </ac:picMkLst>
        </pc:picChg>
      </pc:sldChg>
      <pc:sldChg chg="del">
        <pc:chgData name="John Anderson" userId="58256c9f-9d89-4fdb-82a2-179b9d862c60" providerId="ADAL" clId="{EC0C7784-8072-495E-AAD8-9A745EBA2D8E}" dt="2025-07-07T21:11:02.625" v="1320" actId="47"/>
        <pc:sldMkLst>
          <pc:docMk/>
          <pc:sldMk cId="2634373558" sldId="3965"/>
        </pc:sldMkLst>
      </pc:sldChg>
      <pc:sldChg chg="modSp mod ord">
        <pc:chgData name="John Anderson" userId="58256c9f-9d89-4fdb-82a2-179b9d862c60" providerId="ADAL" clId="{EC0C7784-8072-495E-AAD8-9A745EBA2D8E}" dt="2025-07-07T21:10:55.257" v="1319"/>
        <pc:sldMkLst>
          <pc:docMk/>
          <pc:sldMk cId="1972343381" sldId="5005"/>
        </pc:sldMkLst>
        <pc:spChg chg="mod">
          <ac:chgData name="John Anderson" userId="58256c9f-9d89-4fdb-82a2-179b9d862c60" providerId="ADAL" clId="{EC0C7784-8072-495E-AAD8-9A745EBA2D8E}" dt="2025-07-07T20:32:48.286" v="556" actId="20577"/>
          <ac:spMkLst>
            <pc:docMk/>
            <pc:sldMk cId="1972343381" sldId="5005"/>
            <ac:spMk id="3" creationId="{F09D1D17-8F40-48F4-E092-4EDEBA8A129F}"/>
          </ac:spMkLst>
        </pc:spChg>
        <pc:spChg chg="mod">
          <ac:chgData name="John Anderson" userId="58256c9f-9d89-4fdb-82a2-179b9d862c60" providerId="ADAL" clId="{EC0C7784-8072-495E-AAD8-9A745EBA2D8E}" dt="2025-07-07T20:33:08.190" v="565" actId="20577"/>
          <ac:spMkLst>
            <pc:docMk/>
            <pc:sldMk cId="1972343381" sldId="5005"/>
            <ac:spMk id="8" creationId="{0536D363-9100-CEAC-0F74-A1D407017CC9}"/>
          </ac:spMkLst>
        </pc:spChg>
        <pc:picChg chg="mod">
          <ac:chgData name="John Anderson" userId="58256c9f-9d89-4fdb-82a2-179b9d862c60" providerId="ADAL" clId="{EC0C7784-8072-495E-AAD8-9A745EBA2D8E}" dt="2025-07-07T20:32:25.437" v="513" actId="14826"/>
          <ac:picMkLst>
            <pc:docMk/>
            <pc:sldMk cId="1972343381" sldId="5005"/>
            <ac:picMk id="11" creationId="{11072547-0B67-62E9-A094-9F97079E52A2}"/>
          </ac:picMkLst>
        </pc:picChg>
      </pc:sldChg>
      <pc:sldChg chg="modSp mod">
        <pc:chgData name="John Anderson" userId="58256c9f-9d89-4fdb-82a2-179b9d862c60" providerId="ADAL" clId="{EC0C7784-8072-495E-AAD8-9A745EBA2D8E}" dt="2025-07-07T21:00:19.512" v="993" actId="20577"/>
        <pc:sldMkLst>
          <pc:docMk/>
          <pc:sldMk cId="3395409075" sldId="5011"/>
        </pc:sldMkLst>
        <pc:spChg chg="mod">
          <ac:chgData name="John Anderson" userId="58256c9f-9d89-4fdb-82a2-179b9d862c60" providerId="ADAL" clId="{EC0C7784-8072-495E-AAD8-9A745EBA2D8E}" dt="2025-07-07T21:00:19.512" v="993" actId="20577"/>
          <ac:spMkLst>
            <pc:docMk/>
            <pc:sldMk cId="3395409075" sldId="5011"/>
            <ac:spMk id="6" creationId="{A0F6B720-1049-61BF-37EC-590359C0CEA6}"/>
          </ac:spMkLst>
        </pc:spChg>
      </pc:sldChg>
      <pc:sldChg chg="modSp mod">
        <pc:chgData name="John Anderson" userId="58256c9f-9d89-4fdb-82a2-179b9d862c60" providerId="ADAL" clId="{EC0C7784-8072-495E-AAD8-9A745EBA2D8E}" dt="2025-07-07T20:43:50.706" v="830" actId="20577"/>
        <pc:sldMkLst>
          <pc:docMk/>
          <pc:sldMk cId="3515529081" sldId="5012"/>
        </pc:sldMkLst>
        <pc:spChg chg="mod">
          <ac:chgData name="John Anderson" userId="58256c9f-9d89-4fdb-82a2-179b9d862c60" providerId="ADAL" clId="{EC0C7784-8072-495E-AAD8-9A745EBA2D8E}" dt="2025-07-07T20:43:50.706" v="830" actId="20577"/>
          <ac:spMkLst>
            <pc:docMk/>
            <pc:sldMk cId="3515529081" sldId="5012"/>
            <ac:spMk id="6" creationId="{A0F6B720-1049-61BF-37EC-590359C0CEA6}"/>
          </ac:spMkLst>
        </pc:spChg>
      </pc:sldChg>
      <pc:sldChg chg="modSp mod">
        <pc:chgData name="John Anderson" userId="58256c9f-9d89-4fdb-82a2-179b9d862c60" providerId="ADAL" clId="{EC0C7784-8072-495E-AAD8-9A745EBA2D8E}" dt="2025-07-07T20:44:49.804" v="853" actId="20577"/>
        <pc:sldMkLst>
          <pc:docMk/>
          <pc:sldMk cId="3933291384" sldId="5013"/>
        </pc:sldMkLst>
        <pc:spChg chg="mod">
          <ac:chgData name="John Anderson" userId="58256c9f-9d89-4fdb-82a2-179b9d862c60" providerId="ADAL" clId="{EC0C7784-8072-495E-AAD8-9A745EBA2D8E}" dt="2025-07-07T20:44:49.804" v="853" actId="20577"/>
          <ac:spMkLst>
            <pc:docMk/>
            <pc:sldMk cId="3933291384" sldId="5013"/>
            <ac:spMk id="6" creationId="{A0F6B720-1049-61BF-37EC-590359C0CEA6}"/>
          </ac:spMkLst>
        </pc:spChg>
      </pc:sldChg>
      <pc:sldChg chg="modSp mod">
        <pc:chgData name="John Anderson" userId="58256c9f-9d89-4fdb-82a2-179b9d862c60" providerId="ADAL" clId="{EC0C7784-8072-495E-AAD8-9A745EBA2D8E}" dt="2025-07-07T20:45:27.759" v="863" actId="20577"/>
        <pc:sldMkLst>
          <pc:docMk/>
          <pc:sldMk cId="1360743220" sldId="5014"/>
        </pc:sldMkLst>
        <pc:spChg chg="mod">
          <ac:chgData name="John Anderson" userId="58256c9f-9d89-4fdb-82a2-179b9d862c60" providerId="ADAL" clId="{EC0C7784-8072-495E-AAD8-9A745EBA2D8E}" dt="2025-07-07T20:45:27.759" v="863" actId="20577"/>
          <ac:spMkLst>
            <pc:docMk/>
            <pc:sldMk cId="1360743220" sldId="5014"/>
            <ac:spMk id="6" creationId="{A0F6B720-1049-61BF-37EC-590359C0CEA6}"/>
          </ac:spMkLst>
        </pc:spChg>
      </pc:sldChg>
      <pc:sldChg chg="modNotesTx">
        <pc:chgData name="John Anderson" userId="58256c9f-9d89-4fdb-82a2-179b9d862c60" providerId="ADAL" clId="{EC0C7784-8072-495E-AAD8-9A745EBA2D8E}" dt="2025-07-07T21:12:48.221" v="1322" actId="20577"/>
        <pc:sldMkLst>
          <pc:docMk/>
          <pc:sldMk cId="2989388413" sldId="5018"/>
        </pc:sldMkLst>
      </pc:sldChg>
      <pc:sldChg chg="addSp modSp mod modNotesTx">
        <pc:chgData name="John Anderson" userId="58256c9f-9d89-4fdb-82a2-179b9d862c60" providerId="ADAL" clId="{EC0C7784-8072-495E-AAD8-9A745EBA2D8E}" dt="2025-07-07T21:13:25.437" v="1323" actId="20577"/>
        <pc:sldMkLst>
          <pc:docMk/>
          <pc:sldMk cId="3983734480" sldId="5019"/>
        </pc:sldMkLst>
        <pc:spChg chg="mod">
          <ac:chgData name="John Anderson" userId="58256c9f-9d89-4fdb-82a2-179b9d862c60" providerId="ADAL" clId="{EC0C7784-8072-495E-AAD8-9A745EBA2D8E}" dt="2025-07-07T20:55:26.473" v="926" actId="20577"/>
          <ac:spMkLst>
            <pc:docMk/>
            <pc:sldMk cId="3983734480" sldId="5019"/>
            <ac:spMk id="3" creationId="{C01F01DA-F13F-2847-B7DA-DD8ADA2EF6A6}"/>
          </ac:spMkLst>
        </pc:spChg>
        <pc:spChg chg="add">
          <ac:chgData name="John Anderson" userId="58256c9f-9d89-4fdb-82a2-179b9d862c60" providerId="ADAL" clId="{EC0C7784-8072-495E-AAD8-9A745EBA2D8E}" dt="2025-07-07T18:37:51.808" v="83"/>
          <ac:spMkLst>
            <pc:docMk/>
            <pc:sldMk cId="3983734480" sldId="5019"/>
            <ac:spMk id="4" creationId="{25D59CFE-2E14-715E-FE71-6311E58D407A}"/>
          </ac:spMkLst>
        </pc:spChg>
        <pc:spChg chg="mod">
          <ac:chgData name="John Anderson" userId="58256c9f-9d89-4fdb-82a2-179b9d862c60" providerId="ADAL" clId="{EC0C7784-8072-495E-AAD8-9A745EBA2D8E}" dt="2025-07-07T20:55:58.521" v="928" actId="20577"/>
          <ac:spMkLst>
            <pc:docMk/>
            <pc:sldMk cId="3983734480" sldId="5019"/>
            <ac:spMk id="22" creationId="{00000000-0000-0000-0000-000000000000}"/>
          </ac:spMkLst>
        </pc:spChg>
        <pc:spChg chg="mod">
          <ac:chgData name="John Anderson" userId="58256c9f-9d89-4fdb-82a2-179b9d862c60" providerId="ADAL" clId="{EC0C7784-8072-495E-AAD8-9A745EBA2D8E}" dt="2025-07-07T18:37:56.684" v="85"/>
          <ac:spMkLst>
            <pc:docMk/>
            <pc:sldMk cId="3983734480" sldId="5019"/>
            <ac:spMk id="23" creationId="{00000000-0000-0000-0000-000000000000}"/>
          </ac:spMkLst>
        </pc:spChg>
        <pc:graphicFrameChg chg="modGraphic">
          <ac:chgData name="John Anderson" userId="58256c9f-9d89-4fdb-82a2-179b9d862c60" providerId="ADAL" clId="{EC0C7784-8072-495E-AAD8-9A745EBA2D8E}" dt="2025-07-07T20:56:00.289" v="930" actId="20577"/>
          <ac:graphicFrameMkLst>
            <pc:docMk/>
            <pc:sldMk cId="3983734480" sldId="5019"/>
            <ac:graphicFrameMk id="2" creationId="{37569191-F7C6-74B7-DE05-69B21B729292}"/>
          </ac:graphicFrameMkLst>
        </pc:graphicFrameChg>
      </pc:sldChg>
      <pc:sldChg chg="modSp mod modShow">
        <pc:chgData name="John Anderson" userId="58256c9f-9d89-4fdb-82a2-179b9d862c60" providerId="ADAL" clId="{EC0C7784-8072-495E-AAD8-9A745EBA2D8E}" dt="2025-07-07T18:35:35.270" v="81"/>
        <pc:sldMkLst>
          <pc:docMk/>
          <pc:sldMk cId="4016493807" sldId="5021"/>
        </pc:sldMkLst>
        <pc:spChg chg="mod">
          <ac:chgData name="John Anderson" userId="58256c9f-9d89-4fdb-82a2-179b9d862c60" providerId="ADAL" clId="{EC0C7784-8072-495E-AAD8-9A745EBA2D8E}" dt="2025-07-07T18:35:19.144" v="79" actId="20577"/>
          <ac:spMkLst>
            <pc:docMk/>
            <pc:sldMk cId="4016493807" sldId="5021"/>
            <ac:spMk id="22" creationId="{00000000-0000-0000-0000-000000000000}"/>
          </ac:spMkLst>
        </pc:spChg>
        <pc:spChg chg="mod">
          <ac:chgData name="John Anderson" userId="58256c9f-9d89-4fdb-82a2-179b9d862c60" providerId="ADAL" clId="{EC0C7784-8072-495E-AAD8-9A745EBA2D8E}" dt="2025-07-07T18:35:35.270" v="81"/>
          <ac:spMkLst>
            <pc:docMk/>
            <pc:sldMk cId="4016493807" sldId="5021"/>
            <ac:spMk id="23" creationId="{00000000-0000-0000-0000-000000000000}"/>
          </ac:spMkLst>
        </pc:spChg>
      </pc:sldChg>
      <pc:sldChg chg="modSp del mod modShow">
        <pc:chgData name="John Anderson" userId="58256c9f-9d89-4fdb-82a2-179b9d862c60" providerId="ADAL" clId="{EC0C7784-8072-495E-AAD8-9A745EBA2D8E}" dt="2025-07-07T20:41:26.023" v="768" actId="47"/>
        <pc:sldMkLst>
          <pc:docMk/>
          <pc:sldMk cId="4224852584" sldId="5024"/>
        </pc:sldMkLst>
        <pc:spChg chg="mod">
          <ac:chgData name="John Anderson" userId="58256c9f-9d89-4fdb-82a2-179b9d862c60" providerId="ADAL" clId="{EC0C7784-8072-495E-AAD8-9A745EBA2D8E}" dt="2025-07-07T20:41:19.449" v="767" actId="20577"/>
          <ac:spMkLst>
            <pc:docMk/>
            <pc:sldMk cId="4224852584" sldId="5024"/>
            <ac:spMk id="3" creationId="{C01F01DA-F13F-2847-B7DA-DD8ADA2EF6A6}"/>
          </ac:spMkLst>
        </pc:spChg>
      </pc:sldChg>
      <pc:sldChg chg="modSp mod">
        <pc:chgData name="John Anderson" userId="58256c9f-9d89-4fdb-82a2-179b9d862c60" providerId="ADAL" clId="{EC0C7784-8072-495E-AAD8-9A745EBA2D8E}" dt="2025-07-07T20:56:30.972" v="934" actId="20577"/>
        <pc:sldMkLst>
          <pc:docMk/>
          <pc:sldMk cId="482939463" sldId="5025"/>
        </pc:sldMkLst>
        <pc:spChg chg="mod">
          <ac:chgData name="John Anderson" userId="58256c9f-9d89-4fdb-82a2-179b9d862c60" providerId="ADAL" clId="{EC0C7784-8072-495E-AAD8-9A745EBA2D8E}" dt="2025-07-07T20:56:30.972" v="934" actId="20577"/>
          <ac:spMkLst>
            <pc:docMk/>
            <pc:sldMk cId="482939463" sldId="5025"/>
            <ac:spMk id="3" creationId="{C01F01DA-F13F-2847-B7DA-DD8ADA2EF6A6}"/>
          </ac:spMkLst>
        </pc:spChg>
        <pc:spChg chg="mod">
          <ac:chgData name="John Anderson" userId="58256c9f-9d89-4fdb-82a2-179b9d862c60" providerId="ADAL" clId="{EC0C7784-8072-495E-AAD8-9A745EBA2D8E}" dt="2025-07-07T19:55:52.315" v="389" actId="20577"/>
          <ac:spMkLst>
            <pc:docMk/>
            <pc:sldMk cId="482939463" sldId="5025"/>
            <ac:spMk id="7" creationId="{DB99E4C9-F2AF-D7FD-9940-19AC55E0C944}"/>
          </ac:spMkLst>
        </pc:spChg>
        <pc:spChg chg="mod">
          <ac:chgData name="John Anderson" userId="58256c9f-9d89-4fdb-82a2-179b9d862c60" providerId="ADAL" clId="{EC0C7784-8072-495E-AAD8-9A745EBA2D8E}" dt="2025-07-07T19:15:28.467" v="223"/>
          <ac:spMkLst>
            <pc:docMk/>
            <pc:sldMk cId="482939463" sldId="5025"/>
            <ac:spMk id="23" creationId="{00000000-0000-0000-0000-000000000000}"/>
          </ac:spMkLst>
        </pc:spChg>
        <pc:graphicFrameChg chg="modGraphic">
          <ac:chgData name="John Anderson" userId="58256c9f-9d89-4fdb-82a2-179b9d862c60" providerId="ADAL" clId="{EC0C7784-8072-495E-AAD8-9A745EBA2D8E}" dt="2025-07-07T18:51:58.890" v="100" actId="20577"/>
          <ac:graphicFrameMkLst>
            <pc:docMk/>
            <pc:sldMk cId="482939463" sldId="5025"/>
            <ac:graphicFrameMk id="12" creationId="{BCEDF4C5-5077-9807-21B9-38018100B51D}"/>
          </ac:graphicFrameMkLst>
        </pc:graphicFrameChg>
      </pc:sldChg>
      <pc:sldChg chg="add del">
        <pc:chgData name="John Anderson" userId="58256c9f-9d89-4fdb-82a2-179b9d862c60" providerId="ADAL" clId="{EC0C7784-8072-495E-AAD8-9A745EBA2D8E}" dt="2025-07-07T18:56:25.715" v="189" actId="47"/>
        <pc:sldMkLst>
          <pc:docMk/>
          <pc:sldMk cId="1057473281" sldId="5026"/>
        </pc:sldMkLst>
      </pc:sldChg>
      <pc:sldChg chg="del">
        <pc:chgData name="John Anderson" userId="58256c9f-9d89-4fdb-82a2-179b9d862c60" providerId="ADAL" clId="{EC0C7784-8072-495E-AAD8-9A745EBA2D8E}" dt="2025-07-07T18:56:36.706" v="201" actId="47"/>
        <pc:sldMkLst>
          <pc:docMk/>
          <pc:sldMk cId="530805768" sldId="5027"/>
        </pc:sldMkLst>
      </pc:sldChg>
      <pc:sldChg chg="del">
        <pc:chgData name="John Anderson" userId="58256c9f-9d89-4fdb-82a2-179b9d862c60" providerId="ADAL" clId="{EC0C7784-8072-495E-AAD8-9A745EBA2D8E}" dt="2025-07-07T21:11:02.625" v="1320" actId="47"/>
        <pc:sldMkLst>
          <pc:docMk/>
          <pc:sldMk cId="3544082220" sldId="5028"/>
        </pc:sldMkLst>
      </pc:sldChg>
      <pc:sldChg chg="del">
        <pc:chgData name="John Anderson" userId="58256c9f-9d89-4fdb-82a2-179b9d862c60" providerId="ADAL" clId="{EC0C7784-8072-495E-AAD8-9A745EBA2D8E}" dt="2025-07-07T21:11:02.625" v="1320" actId="47"/>
        <pc:sldMkLst>
          <pc:docMk/>
          <pc:sldMk cId="3930683496" sldId="5029"/>
        </pc:sldMkLst>
      </pc:sldChg>
      <pc:sldChg chg="del">
        <pc:chgData name="John Anderson" userId="58256c9f-9d89-4fdb-82a2-179b9d862c60" providerId="ADAL" clId="{EC0C7784-8072-495E-AAD8-9A745EBA2D8E}" dt="2025-07-07T21:11:02.625" v="1320" actId="47"/>
        <pc:sldMkLst>
          <pc:docMk/>
          <pc:sldMk cId="1139444646" sldId="5030"/>
        </pc:sldMkLst>
      </pc:sldChg>
      <pc:sldChg chg="modSp mod ord">
        <pc:chgData name="John Anderson" userId="58256c9f-9d89-4fdb-82a2-179b9d862c60" providerId="ADAL" clId="{EC0C7784-8072-495E-AAD8-9A745EBA2D8E}" dt="2025-07-07T21:18:26.748" v="2651" actId="962"/>
        <pc:sldMkLst>
          <pc:docMk/>
          <pc:sldMk cId="3136261554" sldId="5033"/>
        </pc:sldMkLst>
        <pc:spChg chg="mod">
          <ac:chgData name="John Anderson" userId="58256c9f-9d89-4fdb-82a2-179b9d862c60" providerId="ADAL" clId="{EC0C7784-8072-495E-AAD8-9A745EBA2D8E}" dt="2025-07-07T21:10:46.375" v="1315" actId="27636"/>
          <ac:spMkLst>
            <pc:docMk/>
            <pc:sldMk cId="3136261554" sldId="5033"/>
            <ac:spMk id="3" creationId="{F09D1D17-8F40-48F4-E092-4EDEBA8A129F}"/>
          </ac:spMkLst>
        </pc:spChg>
        <pc:picChg chg="mod">
          <ac:chgData name="John Anderson" userId="58256c9f-9d89-4fdb-82a2-179b9d862c60" providerId="ADAL" clId="{EC0C7784-8072-495E-AAD8-9A745EBA2D8E}" dt="2025-07-07T21:18:26.748" v="2651" actId="962"/>
          <ac:picMkLst>
            <pc:docMk/>
            <pc:sldMk cId="3136261554" sldId="5033"/>
            <ac:picMk id="6" creationId="{6514CE13-0F6B-08F5-09C8-13A700A971C2}"/>
          </ac:picMkLst>
        </pc:picChg>
      </pc:sldChg>
      <pc:sldChg chg="modSp mod modNotesTx">
        <pc:chgData name="John Anderson" userId="58256c9f-9d89-4fdb-82a2-179b9d862c60" providerId="ADAL" clId="{EC0C7784-8072-495E-AAD8-9A745EBA2D8E}" dt="2025-07-07T21:13:38.494" v="1325" actId="20577"/>
        <pc:sldMkLst>
          <pc:docMk/>
          <pc:sldMk cId="2846751140" sldId="5034"/>
        </pc:sldMkLst>
        <pc:spChg chg="mod">
          <ac:chgData name="John Anderson" userId="58256c9f-9d89-4fdb-82a2-179b9d862c60" providerId="ADAL" clId="{EC0C7784-8072-495E-AAD8-9A745EBA2D8E}" dt="2025-07-07T20:59:29.289" v="951" actId="20577"/>
          <ac:spMkLst>
            <pc:docMk/>
            <pc:sldMk cId="2846751140" sldId="5034"/>
            <ac:spMk id="6" creationId="{A0F6B720-1049-61BF-37EC-590359C0CEA6}"/>
          </ac:spMkLst>
        </pc:spChg>
      </pc:sldChg>
      <pc:sldChg chg="modSp mod modNotesTx">
        <pc:chgData name="John Anderson" userId="58256c9f-9d89-4fdb-82a2-179b9d862c60" providerId="ADAL" clId="{EC0C7784-8072-495E-AAD8-9A745EBA2D8E}" dt="2025-07-07T21:13:42.541" v="1326" actId="20577"/>
        <pc:sldMkLst>
          <pc:docMk/>
          <pc:sldMk cId="3798195898" sldId="5035"/>
        </pc:sldMkLst>
        <pc:spChg chg="mod">
          <ac:chgData name="John Anderson" userId="58256c9f-9d89-4fdb-82a2-179b9d862c60" providerId="ADAL" clId="{EC0C7784-8072-495E-AAD8-9A745EBA2D8E}" dt="2025-07-07T21:05:39.786" v="1219" actId="20577"/>
          <ac:spMkLst>
            <pc:docMk/>
            <pc:sldMk cId="3798195898" sldId="5035"/>
            <ac:spMk id="6" creationId="{A0F6B720-1049-61BF-37EC-590359C0CEA6}"/>
          </ac:spMkLst>
        </pc:spChg>
      </pc:sldChg>
      <pc:sldChg chg="modNotesTx">
        <pc:chgData name="John Anderson" userId="58256c9f-9d89-4fdb-82a2-179b9d862c60" providerId="ADAL" clId="{EC0C7784-8072-495E-AAD8-9A745EBA2D8E}" dt="2025-07-07T21:13:45.885" v="1328" actId="20577"/>
        <pc:sldMkLst>
          <pc:docMk/>
          <pc:sldMk cId="3591184448" sldId="5036"/>
        </pc:sldMkLst>
      </pc:sldChg>
      <pc:sldChg chg="modSp mod modNotesTx">
        <pc:chgData name="John Anderson" userId="58256c9f-9d89-4fdb-82a2-179b9d862c60" providerId="ADAL" clId="{EC0C7784-8072-495E-AAD8-9A745EBA2D8E}" dt="2025-07-07T21:13:48.586" v="1329" actId="20577"/>
        <pc:sldMkLst>
          <pc:docMk/>
          <pc:sldMk cId="1511794773" sldId="5037"/>
        </pc:sldMkLst>
        <pc:spChg chg="mod">
          <ac:chgData name="John Anderson" userId="58256c9f-9d89-4fdb-82a2-179b9d862c60" providerId="ADAL" clId="{EC0C7784-8072-495E-AAD8-9A745EBA2D8E}" dt="2025-07-07T21:10:20.449" v="1287" actId="20577"/>
          <ac:spMkLst>
            <pc:docMk/>
            <pc:sldMk cId="1511794773" sldId="5037"/>
            <ac:spMk id="6" creationId="{A0F6B720-1049-61BF-37EC-590359C0CEA6}"/>
          </ac:spMkLst>
        </pc:spChg>
      </pc:sldChg>
      <pc:sldChg chg="addSp delSp modSp mod ord modNotesTx">
        <pc:chgData name="John Anderson" userId="58256c9f-9d89-4fdb-82a2-179b9d862c60" providerId="ADAL" clId="{EC0C7784-8072-495E-AAD8-9A745EBA2D8E}" dt="2025-07-07T21:13:31.993" v="1324" actId="20577"/>
        <pc:sldMkLst>
          <pc:docMk/>
          <pc:sldMk cId="3712807779" sldId="5038"/>
        </pc:sldMkLst>
        <pc:spChg chg="mod">
          <ac:chgData name="John Anderson" userId="58256c9f-9d89-4fdb-82a2-179b9d862c60" providerId="ADAL" clId="{EC0C7784-8072-495E-AAD8-9A745EBA2D8E}" dt="2025-07-07T20:31:56.198" v="512" actId="27636"/>
          <ac:spMkLst>
            <pc:docMk/>
            <pc:sldMk cId="3712807779" sldId="5038"/>
            <ac:spMk id="3" creationId="{F09D1D17-8F40-48F4-E092-4EDEBA8A129F}"/>
          </ac:spMkLst>
        </pc:spChg>
        <pc:spChg chg="mod">
          <ac:chgData name="John Anderson" userId="58256c9f-9d89-4fdb-82a2-179b9d862c60" providerId="ADAL" clId="{EC0C7784-8072-495E-AAD8-9A745EBA2D8E}" dt="2025-07-07T20:31:48.991" v="500" actId="20577"/>
          <ac:spMkLst>
            <pc:docMk/>
            <pc:sldMk cId="3712807779" sldId="5038"/>
            <ac:spMk id="8" creationId="{0536D363-9100-CEAC-0F74-A1D407017CC9}"/>
          </ac:spMkLst>
        </pc:spChg>
        <pc:picChg chg="add">
          <ac:chgData name="John Anderson" userId="58256c9f-9d89-4fdb-82a2-179b9d862c60" providerId="ADAL" clId="{EC0C7784-8072-495E-AAD8-9A745EBA2D8E}" dt="2025-07-07T20:30:04.731" v="470"/>
          <ac:picMkLst>
            <pc:docMk/>
            <pc:sldMk cId="3712807779" sldId="5038"/>
            <ac:picMk id="2" creationId="{7BA0B5E7-FAA9-8F08-8EA6-9C3011DA0A15}"/>
          </ac:picMkLst>
        </pc:picChg>
        <pc:picChg chg="mod">
          <ac:chgData name="John Anderson" userId="58256c9f-9d89-4fdb-82a2-179b9d862c60" providerId="ADAL" clId="{EC0C7784-8072-495E-AAD8-9A745EBA2D8E}" dt="2025-07-07T20:30:46.894" v="475" actId="14826"/>
          <ac:picMkLst>
            <pc:docMk/>
            <pc:sldMk cId="3712807779" sldId="5038"/>
            <ac:picMk id="5" creationId="{24106328-F618-5069-13FC-C7B0ED60A06D}"/>
          </ac:picMkLst>
        </pc:picChg>
        <pc:picChg chg="add del">
          <ac:chgData name="John Anderson" userId="58256c9f-9d89-4fdb-82a2-179b9d862c60" providerId="ADAL" clId="{EC0C7784-8072-495E-AAD8-9A745EBA2D8E}" dt="2025-07-07T20:30:44.358" v="474" actId="22"/>
          <ac:picMkLst>
            <pc:docMk/>
            <pc:sldMk cId="3712807779" sldId="5038"/>
            <ac:picMk id="7" creationId="{668E0917-A81A-8913-C6BB-81B167453D39}"/>
          </ac:picMkLst>
        </pc:picChg>
      </pc:sldChg>
      <pc:sldChg chg="modSp mod">
        <pc:chgData name="John Anderson" userId="58256c9f-9d89-4fdb-82a2-179b9d862c60" providerId="ADAL" clId="{EC0C7784-8072-495E-AAD8-9A745EBA2D8E}" dt="2025-07-07T20:40:34.652" v="766"/>
        <pc:sldMkLst>
          <pc:docMk/>
          <pc:sldMk cId="3655208604" sldId="5040"/>
        </pc:sldMkLst>
        <pc:spChg chg="mod">
          <ac:chgData name="John Anderson" userId="58256c9f-9d89-4fdb-82a2-179b9d862c60" providerId="ADAL" clId="{EC0C7784-8072-495E-AAD8-9A745EBA2D8E}" dt="2025-07-07T20:40:34.652" v="766"/>
          <ac:spMkLst>
            <pc:docMk/>
            <pc:sldMk cId="3655208604" sldId="5040"/>
            <ac:spMk id="7" creationId="{98AE49A3-61C4-0345-A400-C48A0D089B6B}"/>
          </ac:spMkLst>
        </pc:spChg>
      </pc:sldChg>
      <pc:sldChg chg="del">
        <pc:chgData name="John Anderson" userId="58256c9f-9d89-4fdb-82a2-179b9d862c60" providerId="ADAL" clId="{EC0C7784-8072-495E-AAD8-9A745EBA2D8E}" dt="2025-07-07T21:11:02.625" v="1320" actId="47"/>
        <pc:sldMkLst>
          <pc:docMk/>
          <pc:sldMk cId="2876904478" sldId="5042"/>
        </pc:sldMkLst>
      </pc:sldChg>
      <pc:sldChg chg="del">
        <pc:chgData name="John Anderson" userId="58256c9f-9d89-4fdb-82a2-179b9d862c60" providerId="ADAL" clId="{EC0C7784-8072-495E-AAD8-9A745EBA2D8E}" dt="2025-07-07T21:11:02.625" v="1320" actId="47"/>
        <pc:sldMkLst>
          <pc:docMk/>
          <pc:sldMk cId="2722733925" sldId="5047"/>
        </pc:sldMkLst>
      </pc:sldChg>
      <pc:sldChg chg="del">
        <pc:chgData name="John Anderson" userId="58256c9f-9d89-4fdb-82a2-179b9d862c60" providerId="ADAL" clId="{EC0C7784-8072-495E-AAD8-9A745EBA2D8E}" dt="2025-07-07T21:11:02.625" v="1320" actId="47"/>
        <pc:sldMkLst>
          <pc:docMk/>
          <pc:sldMk cId="1461875030" sldId="5049"/>
        </pc:sldMkLst>
      </pc:sldChg>
      <pc:sldChg chg="del">
        <pc:chgData name="John Anderson" userId="58256c9f-9d89-4fdb-82a2-179b9d862c60" providerId="ADAL" clId="{EC0C7784-8072-495E-AAD8-9A745EBA2D8E}" dt="2025-07-07T21:11:02.625" v="1320" actId="47"/>
        <pc:sldMkLst>
          <pc:docMk/>
          <pc:sldMk cId="2025952190" sldId="5051"/>
        </pc:sldMkLst>
      </pc:sldChg>
      <pc:sldChg chg="del">
        <pc:chgData name="John Anderson" userId="58256c9f-9d89-4fdb-82a2-179b9d862c60" providerId="ADAL" clId="{EC0C7784-8072-495E-AAD8-9A745EBA2D8E}" dt="2025-07-07T21:11:02.625" v="1320" actId="47"/>
        <pc:sldMkLst>
          <pc:docMk/>
          <pc:sldMk cId="2330365726" sldId="5053"/>
        </pc:sldMkLst>
      </pc:sldChg>
      <pc:sldChg chg="addSp modSp mod modNotesTx">
        <pc:chgData name="John Anderson" userId="58256c9f-9d89-4fdb-82a2-179b9d862c60" providerId="ADAL" clId="{EC0C7784-8072-495E-AAD8-9A745EBA2D8E}" dt="2025-07-07T21:12:40.863" v="1321" actId="20577"/>
        <pc:sldMkLst>
          <pc:docMk/>
          <pc:sldMk cId="2866812276" sldId="5056"/>
        </pc:sldMkLst>
        <pc:spChg chg="add mod">
          <ac:chgData name="John Anderson" userId="58256c9f-9d89-4fdb-82a2-179b9d862c60" providerId="ADAL" clId="{EC0C7784-8072-495E-AAD8-9A745EBA2D8E}" dt="2025-07-07T20:37:23.910" v="670"/>
          <ac:spMkLst>
            <pc:docMk/>
            <pc:sldMk cId="2866812276" sldId="5056"/>
            <ac:spMk id="2" creationId="{97FEB07A-D63C-F098-F117-7BA23D6C0A64}"/>
          </ac:spMkLst>
        </pc:spChg>
        <pc:spChg chg="mod">
          <ac:chgData name="John Anderson" userId="58256c9f-9d89-4fdb-82a2-179b9d862c60" providerId="ADAL" clId="{EC0C7784-8072-495E-AAD8-9A745EBA2D8E}" dt="2025-07-07T20:39:36.117" v="730" actId="20577"/>
          <ac:spMkLst>
            <pc:docMk/>
            <pc:sldMk cId="2866812276" sldId="5056"/>
            <ac:spMk id="3" creationId="{F09D1D17-8F40-48F4-E092-4EDEBA8A129F}"/>
          </ac:spMkLst>
        </pc:spChg>
        <pc:spChg chg="add mod">
          <ac:chgData name="John Anderson" userId="58256c9f-9d89-4fdb-82a2-179b9d862c60" providerId="ADAL" clId="{EC0C7784-8072-495E-AAD8-9A745EBA2D8E}" dt="2025-07-07T20:38:29.400" v="699" actId="20577"/>
          <ac:spMkLst>
            <pc:docMk/>
            <pc:sldMk cId="2866812276" sldId="5056"/>
            <ac:spMk id="5" creationId="{B086413D-B896-A5BB-C3EC-653F731759C5}"/>
          </ac:spMkLst>
        </pc:spChg>
        <pc:spChg chg="mod">
          <ac:chgData name="John Anderson" userId="58256c9f-9d89-4fdb-82a2-179b9d862c60" providerId="ADAL" clId="{EC0C7784-8072-495E-AAD8-9A745EBA2D8E}" dt="2025-07-07T20:39:20.934" v="709" actId="20577"/>
          <ac:spMkLst>
            <pc:docMk/>
            <pc:sldMk cId="2866812276" sldId="5056"/>
            <ac:spMk id="6" creationId="{A0F6B720-1049-61BF-37EC-590359C0CEA6}"/>
          </ac:spMkLst>
        </pc:spChg>
      </pc:sldChg>
      <pc:sldChg chg="modSp mod">
        <pc:chgData name="John Anderson" userId="58256c9f-9d89-4fdb-82a2-179b9d862c60" providerId="ADAL" clId="{EC0C7784-8072-495E-AAD8-9A745EBA2D8E}" dt="2025-07-07T20:42:46.895" v="829"/>
        <pc:sldMkLst>
          <pc:docMk/>
          <pc:sldMk cId="2236887526" sldId="5057"/>
        </pc:sldMkLst>
        <pc:spChg chg="mod">
          <ac:chgData name="John Anderson" userId="58256c9f-9d89-4fdb-82a2-179b9d862c60" providerId="ADAL" clId="{EC0C7784-8072-495E-AAD8-9A745EBA2D8E}" dt="2025-07-07T20:42:46.895" v="829"/>
          <ac:spMkLst>
            <pc:docMk/>
            <pc:sldMk cId="2236887526" sldId="5057"/>
            <ac:spMk id="23" creationId="{00000000-0000-0000-0000-000000000000}"/>
          </ac:spMkLst>
        </pc:spChg>
        <pc:graphicFrameChg chg="modGraphic">
          <ac:chgData name="John Anderson" userId="58256c9f-9d89-4fdb-82a2-179b9d862c60" providerId="ADAL" clId="{EC0C7784-8072-495E-AAD8-9A745EBA2D8E}" dt="2025-07-07T20:03:21.559" v="463" actId="20577"/>
          <ac:graphicFrameMkLst>
            <pc:docMk/>
            <pc:sldMk cId="2236887526" sldId="5057"/>
            <ac:graphicFrameMk id="12" creationId="{C859436B-1785-B595-5C18-4BCF6BE52944}"/>
          </ac:graphicFrameMkLst>
        </pc:graphicFrameChg>
      </pc:sldChg>
      <pc:sldChg chg="del">
        <pc:chgData name="John Anderson" userId="58256c9f-9d89-4fdb-82a2-179b9d862c60" providerId="ADAL" clId="{EC0C7784-8072-495E-AAD8-9A745EBA2D8E}" dt="2025-07-07T21:11:02.625" v="1320" actId="47"/>
        <pc:sldMkLst>
          <pc:docMk/>
          <pc:sldMk cId="852755464" sldId="5058"/>
        </pc:sldMkLst>
      </pc:sldChg>
      <pc:sldChg chg="modSp add mod">
        <pc:chgData name="John Anderson" userId="58256c9f-9d89-4fdb-82a2-179b9d862c60" providerId="ADAL" clId="{EC0C7784-8072-495E-AAD8-9A745EBA2D8E}" dt="2025-07-07T20:42:06.906" v="781" actId="20577"/>
        <pc:sldMkLst>
          <pc:docMk/>
          <pc:sldMk cId="602188813" sldId="5059"/>
        </pc:sldMkLst>
        <pc:spChg chg="mod">
          <ac:chgData name="John Anderson" userId="58256c9f-9d89-4fdb-82a2-179b9d862c60" providerId="ADAL" clId="{EC0C7784-8072-495E-AAD8-9A745EBA2D8E}" dt="2025-07-07T20:42:06.906" v="781" actId="20577"/>
          <ac:spMkLst>
            <pc:docMk/>
            <pc:sldMk cId="602188813" sldId="5059"/>
            <ac:spMk id="3" creationId="{85B902BC-594E-5DD8-80A1-166E6E96F81B}"/>
          </ac:spMkLst>
        </pc:spChg>
        <pc:spChg chg="mod">
          <ac:chgData name="John Anderson" userId="58256c9f-9d89-4fdb-82a2-179b9d862c60" providerId="ADAL" clId="{EC0C7784-8072-495E-AAD8-9A745EBA2D8E}" dt="2025-07-07T19:56:34.925" v="394" actId="20577"/>
          <ac:spMkLst>
            <pc:docMk/>
            <pc:sldMk cId="602188813" sldId="5059"/>
            <ac:spMk id="7" creationId="{7A8358C9-50DB-EE90-D97B-A378122168FB}"/>
          </ac:spMkLst>
        </pc:spChg>
        <pc:spChg chg="mod">
          <ac:chgData name="John Anderson" userId="58256c9f-9d89-4fdb-82a2-179b9d862c60" providerId="ADAL" clId="{EC0C7784-8072-495E-AAD8-9A745EBA2D8E}" dt="2025-07-07T19:15:34.542" v="225"/>
          <ac:spMkLst>
            <pc:docMk/>
            <pc:sldMk cId="602188813" sldId="5059"/>
            <ac:spMk id="23" creationId="{2C9AE5CC-B3DC-D0E9-DD1B-E70779164631}"/>
          </ac:spMkLst>
        </pc:spChg>
        <pc:graphicFrameChg chg="modGraphic">
          <ac:chgData name="John Anderson" userId="58256c9f-9d89-4fdb-82a2-179b9d862c60" providerId="ADAL" clId="{EC0C7784-8072-495E-AAD8-9A745EBA2D8E}" dt="2025-07-07T19:57:55.697" v="416" actId="20577"/>
          <ac:graphicFrameMkLst>
            <pc:docMk/>
            <pc:sldMk cId="602188813" sldId="5059"/>
            <ac:graphicFrameMk id="12" creationId="{658B5A73-B0FD-BC48-E604-D09E8BBEED7C}"/>
          </ac:graphicFrameMkLst>
        </pc:graphicFrameChg>
      </pc:sldChg>
      <pc:sldChg chg="modSp add mod">
        <pc:chgData name="John Anderson" userId="58256c9f-9d89-4fdb-82a2-179b9d862c60" providerId="ADAL" clId="{EC0C7784-8072-495E-AAD8-9A745EBA2D8E}" dt="2025-07-07T20:42:29.395" v="826" actId="20577"/>
        <pc:sldMkLst>
          <pc:docMk/>
          <pc:sldMk cId="263709201" sldId="5060"/>
        </pc:sldMkLst>
        <pc:spChg chg="mod">
          <ac:chgData name="John Anderson" userId="58256c9f-9d89-4fdb-82a2-179b9d862c60" providerId="ADAL" clId="{EC0C7784-8072-495E-AAD8-9A745EBA2D8E}" dt="2025-07-07T20:42:17.967" v="801" actId="27636"/>
          <ac:spMkLst>
            <pc:docMk/>
            <pc:sldMk cId="263709201" sldId="5060"/>
            <ac:spMk id="3" creationId="{A615F34E-C1B7-E071-DC3E-14B8583253F3}"/>
          </ac:spMkLst>
        </pc:spChg>
        <pc:spChg chg="mod">
          <ac:chgData name="John Anderson" userId="58256c9f-9d89-4fdb-82a2-179b9d862c60" providerId="ADAL" clId="{EC0C7784-8072-495E-AAD8-9A745EBA2D8E}" dt="2025-07-07T19:58:37.489" v="418" actId="20577"/>
          <ac:spMkLst>
            <pc:docMk/>
            <pc:sldMk cId="263709201" sldId="5060"/>
            <ac:spMk id="7" creationId="{718C9CE4-0A37-8BD0-99B4-D5A18CE88200}"/>
          </ac:spMkLst>
        </pc:spChg>
        <pc:spChg chg="mod">
          <ac:chgData name="John Anderson" userId="58256c9f-9d89-4fdb-82a2-179b9d862c60" providerId="ADAL" clId="{EC0C7784-8072-495E-AAD8-9A745EBA2D8E}" dt="2025-07-07T20:42:29.395" v="826" actId="20577"/>
          <ac:spMkLst>
            <pc:docMk/>
            <pc:sldMk cId="263709201" sldId="5060"/>
            <ac:spMk id="23" creationId="{F450152C-C3DD-8D31-BE67-47230BA66B61}"/>
          </ac:spMkLst>
        </pc:spChg>
        <pc:graphicFrameChg chg="modGraphic">
          <ac:chgData name="John Anderson" userId="58256c9f-9d89-4fdb-82a2-179b9d862c60" providerId="ADAL" clId="{EC0C7784-8072-495E-AAD8-9A745EBA2D8E}" dt="2025-07-07T19:59:28.999" v="424" actId="20577"/>
          <ac:graphicFrameMkLst>
            <pc:docMk/>
            <pc:sldMk cId="263709201" sldId="5060"/>
            <ac:graphicFrameMk id="12" creationId="{AD883A60-B9E9-BE61-B46B-E402155CBE7C}"/>
          </ac:graphicFrameMkLst>
        </pc:graphicFrameChg>
      </pc:sldChg>
    </pc:docChg>
  </pc:docChgLst>
  <pc:docChgLst>
    <pc:chgData name="John Anderson" userId="58256c9f-9d89-4fdb-82a2-179b9d862c60" providerId="ADAL" clId="{9361E1C0-2622-4608-9092-47842FBFDBC3}"/>
    <pc:docChg chg="undo redo custSel addSld delSld modSld sldOrd">
      <pc:chgData name="John Anderson" userId="58256c9f-9d89-4fdb-82a2-179b9d862c60" providerId="ADAL" clId="{9361E1C0-2622-4608-9092-47842FBFDBC3}" dt="2024-07-17T22:38:35.016" v="1548" actId="20577"/>
      <pc:docMkLst>
        <pc:docMk/>
      </pc:docMkLst>
      <pc:sldChg chg="modSp mod">
        <pc:chgData name="John Anderson" userId="58256c9f-9d89-4fdb-82a2-179b9d862c60" providerId="ADAL" clId="{9361E1C0-2622-4608-9092-47842FBFDBC3}" dt="2024-07-17T21:52:29.192" v="1066" actId="20577"/>
        <pc:sldMkLst>
          <pc:docMk/>
          <pc:sldMk cId="469906470" sldId="2440"/>
        </pc:sldMkLst>
      </pc:sldChg>
      <pc:sldChg chg="modSp mod">
        <pc:chgData name="John Anderson" userId="58256c9f-9d89-4fdb-82a2-179b9d862c60" providerId="ADAL" clId="{9361E1C0-2622-4608-9092-47842FBFDBC3}" dt="2024-07-17T21:51:57.358" v="1023" actId="20577"/>
        <pc:sldMkLst>
          <pc:docMk/>
          <pc:sldMk cId="3099457505" sldId="2472"/>
        </pc:sldMkLst>
      </pc:sldChg>
      <pc:sldChg chg="delCm">
        <pc:chgData name="John Anderson" userId="58256c9f-9d89-4fdb-82a2-179b9d862c60" providerId="ADAL" clId="{9361E1C0-2622-4608-9092-47842FBFDBC3}" dt="2024-07-17T21:55:54.706" v="1100"/>
        <pc:sldMkLst>
          <pc:docMk/>
          <pc:sldMk cId="3842229126" sldId="2575"/>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1:55:54.706" v="1100"/>
              <pc2:cmMkLst xmlns:pc2="http://schemas.microsoft.com/office/powerpoint/2019/9/main/command">
                <pc:docMk/>
                <pc:sldMk cId="3842229126" sldId="2575"/>
                <pc2:cmMk id="{86D303BF-D019-4745-A0C6-57BC4576C7B4}"/>
              </pc2:cmMkLst>
            </pc226:cmChg>
          </p:ext>
        </pc:extLst>
      </pc:sldChg>
      <pc:sldChg chg="modSp mod">
        <pc:chgData name="John Anderson" userId="58256c9f-9d89-4fdb-82a2-179b9d862c60" providerId="ADAL" clId="{9361E1C0-2622-4608-9092-47842FBFDBC3}" dt="2024-07-17T21:21:40.095" v="503" actId="20577"/>
        <pc:sldMkLst>
          <pc:docMk/>
          <pc:sldMk cId="3867299519" sldId="2578"/>
        </pc:sldMkLst>
      </pc:sldChg>
      <pc:sldChg chg="del">
        <pc:chgData name="John Anderson" userId="58256c9f-9d89-4fdb-82a2-179b9d862c60" providerId="ADAL" clId="{9361E1C0-2622-4608-9092-47842FBFDBC3}" dt="2024-07-17T21:29:18.241" v="504" actId="2696"/>
        <pc:sldMkLst>
          <pc:docMk/>
          <pc:sldMk cId="799005931" sldId="3965"/>
        </pc:sldMkLst>
      </pc:sldChg>
      <pc:sldChg chg="add mod modShow">
        <pc:chgData name="John Anderson" userId="58256c9f-9d89-4fdb-82a2-179b9d862c60" providerId="ADAL" clId="{9361E1C0-2622-4608-9092-47842FBFDBC3}" dt="2024-07-17T22:35:31.720" v="1289" actId="729"/>
        <pc:sldMkLst>
          <pc:docMk/>
          <pc:sldMk cId="2634373558" sldId="3965"/>
        </pc:sldMkLst>
      </pc:sldChg>
      <pc:sldChg chg="delCm">
        <pc:chgData name="John Anderson" userId="58256c9f-9d89-4fdb-82a2-179b9d862c60" providerId="ADAL" clId="{9361E1C0-2622-4608-9092-47842FBFDBC3}" dt="2024-07-17T21:55:38.181" v="1098"/>
        <pc:sldMkLst>
          <pc:docMk/>
          <pc:sldMk cId="1445417109" sldId="5003"/>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1:55:38.181" v="1098"/>
              <pc2:cmMkLst xmlns:pc2="http://schemas.microsoft.com/office/powerpoint/2019/9/main/command">
                <pc:docMk/>
                <pc:sldMk cId="1445417109" sldId="5003"/>
                <pc2:cmMk id="{30E7924D-8181-42D3-A4B0-8F89B23413DC}"/>
              </pc2:cmMkLst>
            </pc226:cmChg>
          </p:ext>
        </pc:extLst>
      </pc:sldChg>
      <pc:sldChg chg="del">
        <pc:chgData name="John Anderson" userId="58256c9f-9d89-4fdb-82a2-179b9d862c60" providerId="ADAL" clId="{9361E1C0-2622-4608-9092-47842FBFDBC3}" dt="2024-07-17T21:29:18.241" v="504" actId="2696"/>
        <pc:sldMkLst>
          <pc:docMk/>
          <pc:sldMk cId="1327859422" sldId="5005"/>
        </pc:sldMkLst>
      </pc:sldChg>
      <pc:sldChg chg="modSp add mod modShow delCm">
        <pc:chgData name="John Anderson" userId="58256c9f-9d89-4fdb-82a2-179b9d862c60" providerId="ADAL" clId="{9361E1C0-2622-4608-9092-47842FBFDBC3}" dt="2024-07-17T22:35:02.137" v="1249"/>
        <pc:sldMkLst>
          <pc:docMk/>
          <pc:sldMk cId="1972343381" sldId="5005"/>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2:34:56.865" v="1245"/>
              <pc2:cmMkLst xmlns:pc2="http://schemas.microsoft.com/office/powerpoint/2019/9/main/command">
                <pc:docMk/>
                <pc:sldMk cId="1972343381" sldId="5005"/>
                <pc2:cmMk id="{85B8CF4A-C62E-4EAA-B8D9-2D2F3A205AD0}"/>
              </pc2:cmMkLst>
            </pc226:cmChg>
            <pc226:cmChg xmlns:pc226="http://schemas.microsoft.com/office/powerpoint/2022/06/main/command" chg="del">
              <pc226:chgData name="John Anderson" userId="58256c9f-9d89-4fdb-82a2-179b9d862c60" providerId="ADAL" clId="{9361E1C0-2622-4608-9092-47842FBFDBC3}" dt="2024-07-17T22:34:58.304" v="1246"/>
              <pc2:cmMkLst xmlns:pc2="http://schemas.microsoft.com/office/powerpoint/2019/9/main/command">
                <pc:docMk/>
                <pc:sldMk cId="1972343381" sldId="5005"/>
                <pc2:cmMk id="{2ABF6853-ED4A-4F49-A6E1-8C19CD4CDD01}"/>
              </pc2:cmMkLst>
            </pc226:cmChg>
            <pc226:cmChg xmlns:pc226="http://schemas.microsoft.com/office/powerpoint/2022/06/main/command" chg="del">
              <pc226:chgData name="John Anderson" userId="58256c9f-9d89-4fdb-82a2-179b9d862c60" providerId="ADAL" clId="{9361E1C0-2622-4608-9092-47842FBFDBC3}" dt="2024-07-17T22:35:02.137" v="1249"/>
              <pc2:cmMkLst xmlns:pc2="http://schemas.microsoft.com/office/powerpoint/2019/9/main/command">
                <pc:docMk/>
                <pc:sldMk cId="1972343381" sldId="5005"/>
                <pc2:cmMk id="{7E6F589A-9A56-4122-973C-88CFB79F7ABE}"/>
              </pc2:cmMkLst>
            </pc226:cmChg>
            <pc226:cmChg xmlns:pc226="http://schemas.microsoft.com/office/powerpoint/2022/06/main/command" chg="del">
              <pc226:chgData name="John Anderson" userId="58256c9f-9d89-4fdb-82a2-179b9d862c60" providerId="ADAL" clId="{9361E1C0-2622-4608-9092-47842FBFDBC3}" dt="2024-07-17T22:35:00.840" v="1248"/>
              <pc2:cmMkLst xmlns:pc2="http://schemas.microsoft.com/office/powerpoint/2019/9/main/command">
                <pc:docMk/>
                <pc:sldMk cId="1972343381" sldId="5005"/>
                <pc2:cmMk id="{420FA8C7-38A1-4714-9846-9F618A41AD7D}"/>
              </pc2:cmMkLst>
            </pc226:cmChg>
            <pc226:cmChg xmlns:pc226="http://schemas.microsoft.com/office/powerpoint/2022/06/main/command" chg="del">
              <pc226:chgData name="John Anderson" userId="58256c9f-9d89-4fdb-82a2-179b9d862c60" providerId="ADAL" clId="{9361E1C0-2622-4608-9092-47842FBFDBC3}" dt="2024-07-17T22:34:59.443" v="1247"/>
              <pc2:cmMkLst xmlns:pc2="http://schemas.microsoft.com/office/powerpoint/2019/9/main/command">
                <pc:docMk/>
                <pc:sldMk cId="1972343381" sldId="5005"/>
                <pc2:cmMk id="{6C19EDF1-666D-47C2-9FD5-FCACC7E69454}"/>
              </pc2:cmMkLst>
            </pc226:cmChg>
          </p:ext>
        </pc:extLst>
      </pc:sldChg>
      <pc:sldChg chg="modSp mod delCm">
        <pc:chgData name="John Anderson" userId="58256c9f-9d89-4fdb-82a2-179b9d862c60" providerId="ADAL" clId="{9361E1C0-2622-4608-9092-47842FBFDBC3}" dt="2024-07-17T21:55:43.630" v="1099"/>
        <pc:sldMkLst>
          <pc:docMk/>
          <pc:sldMk cId="2989388413" sldId="5018"/>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1:55:43.630" v="1099"/>
              <pc2:cmMkLst xmlns:pc2="http://schemas.microsoft.com/office/powerpoint/2019/9/main/command">
                <pc:docMk/>
                <pc:sldMk cId="2989388413" sldId="5018"/>
                <pc2:cmMk id="{43DA543F-4C25-442A-9282-3FC2DF5B3DC7}"/>
              </pc2:cmMkLst>
            </pc226:cmChg>
          </p:ext>
        </pc:extLst>
      </pc:sldChg>
      <pc:sldChg chg="modSp mod delCm modNotesTx">
        <pc:chgData name="John Anderson" userId="58256c9f-9d89-4fdb-82a2-179b9d862c60" providerId="ADAL" clId="{9361E1C0-2622-4608-9092-47842FBFDBC3}" dt="2024-07-17T22:36:52.209" v="1323" actId="20577"/>
        <pc:sldMkLst>
          <pc:docMk/>
          <pc:sldMk cId="3983734480" sldId="5019"/>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2:00:53.272" v="1125"/>
              <pc2:cmMkLst xmlns:pc2="http://schemas.microsoft.com/office/powerpoint/2019/9/main/command">
                <pc:docMk/>
                <pc:sldMk cId="3983734480" sldId="5019"/>
                <pc2:cmMk id="{F4E9DD34-C895-4BAC-A3C1-8C0D3B8E8AF3}"/>
              </pc2:cmMkLst>
            </pc226:cmChg>
            <pc226:cmChg xmlns:pc226="http://schemas.microsoft.com/office/powerpoint/2022/06/main/command" chg="del">
              <pc226:chgData name="John Anderson" userId="58256c9f-9d89-4fdb-82a2-179b9d862c60" providerId="ADAL" clId="{9361E1C0-2622-4608-9092-47842FBFDBC3}" dt="2024-07-17T22:00:50.449" v="1123"/>
              <pc2:cmMkLst xmlns:pc2="http://schemas.microsoft.com/office/powerpoint/2019/9/main/command">
                <pc:docMk/>
                <pc:sldMk cId="3983734480" sldId="5019"/>
                <pc2:cmMk id="{AACAD34B-62FA-47E9-A880-76A1FFD57787}"/>
              </pc2:cmMkLst>
            </pc226:cmChg>
            <pc226:cmChg xmlns:pc226="http://schemas.microsoft.com/office/powerpoint/2022/06/main/command" chg="del">
              <pc226:chgData name="John Anderson" userId="58256c9f-9d89-4fdb-82a2-179b9d862c60" providerId="ADAL" clId="{9361E1C0-2622-4608-9092-47842FBFDBC3}" dt="2024-07-17T22:00:51.763" v="1124"/>
              <pc2:cmMkLst xmlns:pc2="http://schemas.microsoft.com/office/powerpoint/2019/9/main/command">
                <pc:docMk/>
                <pc:sldMk cId="3983734480" sldId="5019"/>
                <pc2:cmMk id="{8776D494-EDF7-42DD-8B15-4E5F4AE7822B}"/>
              </pc2:cmMkLst>
            </pc226:cmChg>
            <pc226:cmChg xmlns:pc226="http://schemas.microsoft.com/office/powerpoint/2022/06/main/command" chg="del">
              <pc226:chgData name="John Anderson" userId="58256c9f-9d89-4fdb-82a2-179b9d862c60" providerId="ADAL" clId="{9361E1C0-2622-4608-9092-47842FBFDBC3}" dt="2024-07-17T22:00:55.816" v="1126"/>
              <pc2:cmMkLst xmlns:pc2="http://schemas.microsoft.com/office/powerpoint/2019/9/main/command">
                <pc:docMk/>
                <pc:sldMk cId="3983734480" sldId="5019"/>
                <pc2:cmMk id="{D6F79AE5-5053-489D-8D78-89EB511FAC84}"/>
              </pc2:cmMkLst>
            </pc226:cmChg>
          </p:ext>
        </pc:extLst>
      </pc:sldChg>
      <pc:sldChg chg="mod modShow delCm">
        <pc:chgData name="John Anderson" userId="58256c9f-9d89-4fdb-82a2-179b9d862c60" providerId="ADAL" clId="{9361E1C0-2622-4608-9092-47842FBFDBC3}" dt="2024-07-17T22:00:29.366" v="1121"/>
        <pc:sldMkLst>
          <pc:docMk/>
          <pc:sldMk cId="4016493807" sldId="5021"/>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2:00:29.366" v="1121"/>
              <pc2:cmMkLst xmlns:pc2="http://schemas.microsoft.com/office/powerpoint/2019/9/main/command">
                <pc:docMk/>
                <pc:sldMk cId="4016493807" sldId="5021"/>
                <pc2:cmMk id="{943763E8-2E99-47A6-BCE7-2384958C5C18}"/>
              </pc2:cmMkLst>
            </pc226:cmChg>
          </p:ext>
        </pc:extLst>
      </pc:sldChg>
      <pc:sldChg chg="modSp mod delCm modNotesTx">
        <pc:chgData name="John Anderson" userId="58256c9f-9d89-4fdb-82a2-179b9d862c60" providerId="ADAL" clId="{9361E1C0-2622-4608-9092-47842FBFDBC3}" dt="2024-07-17T22:00:31.811" v="1122"/>
        <pc:sldMkLst>
          <pc:docMk/>
          <pc:sldMk cId="4224852584" sldId="5024"/>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2:00:31.811" v="1122"/>
              <pc2:cmMkLst xmlns:pc2="http://schemas.microsoft.com/office/powerpoint/2019/9/main/command">
                <pc:docMk/>
                <pc:sldMk cId="4224852584" sldId="5024"/>
                <pc2:cmMk id="{659205A5-BA90-433B-8871-4436FA9864BB}"/>
              </pc2:cmMkLst>
            </pc226:cmChg>
          </p:ext>
        </pc:extLst>
      </pc:sldChg>
      <pc:sldChg chg="modSp mod delCm">
        <pc:chgData name="John Anderson" userId="58256c9f-9d89-4fdb-82a2-179b9d862c60" providerId="ADAL" clId="{9361E1C0-2622-4608-9092-47842FBFDBC3}" dt="2024-07-17T22:36:41.778" v="1318" actId="20577"/>
        <pc:sldMkLst>
          <pc:docMk/>
          <pc:sldMk cId="482939463" sldId="5025"/>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2:00:58.647" v="1127"/>
              <pc2:cmMkLst xmlns:pc2="http://schemas.microsoft.com/office/powerpoint/2019/9/main/command">
                <pc:docMk/>
                <pc:sldMk cId="482939463" sldId="5025"/>
                <pc2:cmMk id="{A0245FC5-6482-4560-B4BC-6545C4F47D2C}"/>
              </pc2:cmMkLst>
            </pc226:cmChg>
          </p:ext>
        </pc:extLst>
      </pc:sldChg>
      <pc:sldChg chg="modSp mod delCm">
        <pc:chgData name="John Anderson" userId="58256c9f-9d89-4fdb-82a2-179b9d862c60" providerId="ADAL" clId="{9361E1C0-2622-4608-9092-47842FBFDBC3}" dt="2024-07-17T22:33:00.599" v="1239" actId="20577"/>
        <pc:sldMkLst>
          <pc:docMk/>
          <pc:sldMk cId="1057473281" sldId="5026"/>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2:01:01.141" v="1128"/>
              <pc2:cmMkLst xmlns:pc2="http://schemas.microsoft.com/office/powerpoint/2019/9/main/command">
                <pc:docMk/>
                <pc:sldMk cId="1057473281" sldId="5026"/>
                <pc2:cmMk id="{569C1AEC-6981-4A9B-8A29-F4C372CDEBF0}"/>
              </pc2:cmMkLst>
            </pc226:cmChg>
          </p:ext>
        </pc:extLst>
      </pc:sldChg>
      <pc:sldChg chg="modSp mod delCm">
        <pc:chgData name="John Anderson" userId="58256c9f-9d89-4fdb-82a2-179b9d862c60" providerId="ADAL" clId="{9361E1C0-2622-4608-9092-47842FBFDBC3}" dt="2024-07-17T22:37:16.429" v="1350" actId="27636"/>
        <pc:sldMkLst>
          <pc:docMk/>
          <pc:sldMk cId="530805768" sldId="5027"/>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2:01:08.833" v="1130"/>
              <pc2:cmMkLst xmlns:pc2="http://schemas.microsoft.com/office/powerpoint/2019/9/main/command">
                <pc:docMk/>
                <pc:sldMk cId="530805768" sldId="5027"/>
                <pc2:cmMk id="{6946F47F-EA0F-4D72-9043-B0103805D649}"/>
              </pc2:cmMkLst>
            </pc226:cmChg>
            <pc226:cmChg xmlns:pc226="http://schemas.microsoft.com/office/powerpoint/2022/06/main/command" chg="del">
              <pc226:chgData name="John Anderson" userId="58256c9f-9d89-4fdb-82a2-179b9d862c60" providerId="ADAL" clId="{9361E1C0-2622-4608-9092-47842FBFDBC3}" dt="2024-07-17T22:01:07.168" v="1129"/>
              <pc2:cmMkLst xmlns:pc2="http://schemas.microsoft.com/office/powerpoint/2019/9/main/command">
                <pc:docMk/>
                <pc:sldMk cId="530805768" sldId="5027"/>
                <pc2:cmMk id="{03A37B80-5EEC-4A3A-81A7-E838DA393478}"/>
              </pc2:cmMkLst>
            </pc226:cmChg>
          </p:ext>
        </pc:extLst>
      </pc:sldChg>
      <pc:sldChg chg="add del">
        <pc:chgData name="John Anderson" userId="58256c9f-9d89-4fdb-82a2-179b9d862c60" providerId="ADAL" clId="{9361E1C0-2622-4608-9092-47842FBFDBC3}" dt="2024-07-17T21:29:18.241" v="504" actId="2696"/>
        <pc:sldMkLst>
          <pc:docMk/>
          <pc:sldMk cId="2982202819" sldId="5028"/>
        </pc:sldMkLst>
      </pc:sldChg>
      <pc:sldChg chg="add">
        <pc:chgData name="John Anderson" userId="58256c9f-9d89-4fdb-82a2-179b9d862c60" providerId="ADAL" clId="{9361E1C0-2622-4608-9092-47842FBFDBC3}" dt="2024-07-17T21:29:20.617" v="505"/>
        <pc:sldMkLst>
          <pc:docMk/>
          <pc:sldMk cId="3544082220" sldId="5028"/>
        </pc:sldMkLst>
      </pc:sldChg>
      <pc:sldChg chg="del">
        <pc:chgData name="John Anderson" userId="58256c9f-9d89-4fdb-82a2-179b9d862c60" providerId="ADAL" clId="{9361E1C0-2622-4608-9092-47842FBFDBC3}" dt="2024-07-17T20:18:47.468" v="268" actId="2696"/>
        <pc:sldMkLst>
          <pc:docMk/>
          <pc:sldMk cId="3907375802" sldId="5028"/>
        </pc:sldMkLst>
      </pc:sldChg>
      <pc:sldChg chg="del">
        <pc:chgData name="John Anderson" userId="58256c9f-9d89-4fdb-82a2-179b9d862c60" providerId="ADAL" clId="{9361E1C0-2622-4608-9092-47842FBFDBC3}" dt="2024-07-17T20:18:47.468" v="268" actId="2696"/>
        <pc:sldMkLst>
          <pc:docMk/>
          <pc:sldMk cId="3121623818" sldId="5029"/>
        </pc:sldMkLst>
      </pc:sldChg>
      <pc:sldChg chg="add del">
        <pc:chgData name="John Anderson" userId="58256c9f-9d89-4fdb-82a2-179b9d862c60" providerId="ADAL" clId="{9361E1C0-2622-4608-9092-47842FBFDBC3}" dt="2024-07-17T21:29:18.241" v="504" actId="2696"/>
        <pc:sldMkLst>
          <pc:docMk/>
          <pc:sldMk cId="3244536910" sldId="5029"/>
        </pc:sldMkLst>
      </pc:sldChg>
      <pc:sldChg chg="add">
        <pc:chgData name="John Anderson" userId="58256c9f-9d89-4fdb-82a2-179b9d862c60" providerId="ADAL" clId="{9361E1C0-2622-4608-9092-47842FBFDBC3}" dt="2024-07-17T21:29:20.617" v="505"/>
        <pc:sldMkLst>
          <pc:docMk/>
          <pc:sldMk cId="3930683496" sldId="5029"/>
        </pc:sldMkLst>
      </pc:sldChg>
      <pc:sldChg chg="add delCm">
        <pc:chgData name="John Anderson" userId="58256c9f-9d89-4fdb-82a2-179b9d862c60" providerId="ADAL" clId="{9361E1C0-2622-4608-9092-47842FBFDBC3}" dt="2024-07-17T22:35:38.554" v="1291"/>
        <pc:sldMkLst>
          <pc:docMk/>
          <pc:sldMk cId="1139444646" sldId="5030"/>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2:35:38.554" v="1291"/>
              <pc2:cmMkLst xmlns:pc2="http://schemas.microsoft.com/office/powerpoint/2019/9/main/command">
                <pc:docMk/>
                <pc:sldMk cId="1139444646" sldId="5030"/>
                <pc2:cmMk id="{67E32254-4868-44AE-89F7-309760BF8ACC}"/>
              </pc2:cmMkLst>
            </pc226:cmChg>
          </p:ext>
        </pc:extLst>
      </pc:sldChg>
      <pc:sldChg chg="del">
        <pc:chgData name="John Anderson" userId="58256c9f-9d89-4fdb-82a2-179b9d862c60" providerId="ADAL" clId="{9361E1C0-2622-4608-9092-47842FBFDBC3}" dt="2024-07-17T21:29:18.241" v="504" actId="2696"/>
        <pc:sldMkLst>
          <pc:docMk/>
          <pc:sldMk cId="2579105522" sldId="5030"/>
        </pc:sldMkLst>
      </pc:sldChg>
      <pc:sldChg chg="del ord">
        <pc:chgData name="John Anderson" userId="58256c9f-9d89-4fdb-82a2-179b9d862c60" providerId="ADAL" clId="{9361E1C0-2622-4608-9092-47842FBFDBC3}" dt="2024-07-17T21:29:18.241" v="504" actId="2696"/>
        <pc:sldMkLst>
          <pc:docMk/>
          <pc:sldMk cId="2343529157" sldId="5033"/>
        </pc:sldMkLst>
      </pc:sldChg>
      <pc:sldChg chg="add">
        <pc:chgData name="John Anderson" userId="58256c9f-9d89-4fdb-82a2-179b9d862c60" providerId="ADAL" clId="{9361E1C0-2622-4608-9092-47842FBFDBC3}" dt="2024-07-17T21:29:20.617" v="505"/>
        <pc:sldMkLst>
          <pc:docMk/>
          <pc:sldMk cId="3136261554" sldId="5033"/>
        </pc:sldMkLst>
      </pc:sldChg>
      <pc:sldChg chg="delCm">
        <pc:chgData name="John Anderson" userId="58256c9f-9d89-4fdb-82a2-179b9d862c60" providerId="ADAL" clId="{9361E1C0-2622-4608-9092-47842FBFDBC3}" dt="2024-07-17T22:34:46.731" v="1243"/>
        <pc:sldMkLst>
          <pc:docMk/>
          <pc:sldMk cId="3591184448" sldId="5036"/>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2:34:46.731" v="1243"/>
              <pc2:cmMkLst xmlns:pc2="http://schemas.microsoft.com/office/powerpoint/2019/9/main/command">
                <pc:docMk/>
                <pc:sldMk cId="3591184448" sldId="5036"/>
                <pc2:cmMk id="{B2D65D60-6F19-4B4C-B3C2-21B16981FE7E}"/>
              </pc2:cmMkLst>
            </pc226:cmChg>
          </p:ext>
        </pc:extLst>
      </pc:sldChg>
      <pc:sldChg chg="add">
        <pc:chgData name="John Anderson" userId="58256c9f-9d89-4fdb-82a2-179b9d862c60" providerId="ADAL" clId="{9361E1C0-2622-4608-9092-47842FBFDBC3}" dt="2024-07-17T21:29:20.617" v="505"/>
        <pc:sldMkLst>
          <pc:docMk/>
          <pc:sldMk cId="1511794773" sldId="5037"/>
        </pc:sldMkLst>
      </pc:sldChg>
      <pc:sldChg chg="del">
        <pc:chgData name="John Anderson" userId="58256c9f-9d89-4fdb-82a2-179b9d862c60" providerId="ADAL" clId="{9361E1C0-2622-4608-9092-47842FBFDBC3}" dt="2024-07-17T21:29:18.241" v="504" actId="2696"/>
        <pc:sldMkLst>
          <pc:docMk/>
          <pc:sldMk cId="2188463871" sldId="5037"/>
        </pc:sldMkLst>
      </pc:sldChg>
      <pc:sldChg chg="del">
        <pc:chgData name="John Anderson" userId="58256c9f-9d89-4fdb-82a2-179b9d862c60" providerId="ADAL" clId="{9361E1C0-2622-4608-9092-47842FBFDBC3}" dt="2024-07-17T21:29:18.241" v="504" actId="2696"/>
        <pc:sldMkLst>
          <pc:docMk/>
          <pc:sldMk cId="1859676805" sldId="5038"/>
        </pc:sldMkLst>
      </pc:sldChg>
      <pc:sldChg chg="addSp delSp modSp add mod modShow delCm">
        <pc:chgData name="John Anderson" userId="58256c9f-9d89-4fdb-82a2-179b9d862c60" providerId="ADAL" clId="{9361E1C0-2622-4608-9092-47842FBFDBC3}" dt="2024-07-17T22:34:52.841" v="1244"/>
        <pc:sldMkLst>
          <pc:docMk/>
          <pc:sldMk cId="3712807779" sldId="5038"/>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2:34:52.841" v="1244"/>
              <pc2:cmMkLst xmlns:pc2="http://schemas.microsoft.com/office/powerpoint/2019/9/main/command">
                <pc:docMk/>
                <pc:sldMk cId="3712807779" sldId="5038"/>
                <pc2:cmMk id="{9FCF2E1C-4BA6-448F-AB41-4984945BBE15}"/>
              </pc2:cmMkLst>
            </pc226:cmChg>
          </p:ext>
        </pc:extLst>
      </pc:sldChg>
      <pc:sldChg chg="addSp delSp modSp mod addCm delCm">
        <pc:chgData name="John Anderson" userId="58256c9f-9d89-4fdb-82a2-179b9d862c60" providerId="ADAL" clId="{9361E1C0-2622-4608-9092-47842FBFDBC3}" dt="2024-07-17T21:58:23.215" v="1120" actId="20577"/>
        <pc:sldMkLst>
          <pc:docMk/>
          <pc:sldMk cId="3655208604" sldId="5040"/>
        </pc:sldMkLst>
        <pc:extLst>
          <p:ext xmlns:p="http://schemas.openxmlformats.org/presentationml/2006/main" uri="{D6D511B9-2390-475A-947B-AFAB55BFBCF1}">
            <pc226:cmChg xmlns:pc226="http://schemas.microsoft.com/office/powerpoint/2022/06/main/command" chg="add del">
              <pc226:chgData name="John Anderson" userId="58256c9f-9d89-4fdb-82a2-179b9d862c60" providerId="ADAL" clId="{9361E1C0-2622-4608-9092-47842FBFDBC3}" dt="2024-07-17T21:55:25.358" v="1096"/>
              <pc2:cmMkLst xmlns:pc2="http://schemas.microsoft.com/office/powerpoint/2019/9/main/command">
                <pc:docMk/>
                <pc:sldMk cId="3655208604" sldId="5040"/>
                <pc2:cmMk id="{C8C14C0A-7457-45F2-BF12-A22C75BBC9A9}"/>
              </pc2:cmMkLst>
            </pc226:cmChg>
            <pc226:cmChg xmlns:pc226="http://schemas.microsoft.com/office/powerpoint/2022/06/main/command" chg="del">
              <pc226:chgData name="John Anderson" userId="58256c9f-9d89-4fdb-82a2-179b9d862c60" providerId="ADAL" clId="{9361E1C0-2622-4608-9092-47842FBFDBC3}" dt="2024-07-17T21:55:30.425" v="1097"/>
              <pc2:cmMkLst xmlns:pc2="http://schemas.microsoft.com/office/powerpoint/2019/9/main/command">
                <pc:docMk/>
                <pc:sldMk cId="3655208604" sldId="5040"/>
                <pc2:cmMk id="{DD048ABD-87BA-4245-8719-97407E355F4F}"/>
              </pc2:cmMkLst>
            </pc226:cmChg>
            <pc226:cmChg xmlns:pc226="http://schemas.microsoft.com/office/powerpoint/2022/06/main/command" chg="add del">
              <pc226:chgData name="John Anderson" userId="58256c9f-9d89-4fdb-82a2-179b9d862c60" providerId="ADAL" clId="{9361E1C0-2622-4608-9092-47842FBFDBC3}" dt="2024-07-17T21:55:23.429" v="1095"/>
              <pc2:cmMkLst xmlns:pc2="http://schemas.microsoft.com/office/powerpoint/2019/9/main/command">
                <pc:docMk/>
                <pc:sldMk cId="3655208604" sldId="5040"/>
                <pc2:cmMk id="{37639DC2-3C84-48C9-A8D9-7E8E9AE2DECD}"/>
              </pc2:cmMkLst>
            </pc226:cmChg>
          </p:ext>
        </pc:extLst>
      </pc:sldChg>
      <pc:sldChg chg="add mod modShow delCm">
        <pc:chgData name="John Anderson" userId="58256c9f-9d89-4fdb-82a2-179b9d862c60" providerId="ADAL" clId="{9361E1C0-2622-4608-9092-47842FBFDBC3}" dt="2024-07-17T22:35:47.033" v="1294"/>
        <pc:sldMkLst>
          <pc:docMk/>
          <pc:sldMk cId="2876904478" sldId="5042"/>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2:35:47.033" v="1294"/>
              <pc2:cmMkLst xmlns:pc2="http://schemas.microsoft.com/office/powerpoint/2019/9/main/command">
                <pc:docMk/>
                <pc:sldMk cId="2876904478" sldId="5042"/>
                <pc2:cmMk id="{03C02139-EE37-4E24-BB7A-0AB788EE851A}"/>
              </pc2:cmMkLst>
            </pc226:cmChg>
            <pc226:cmChg xmlns:pc226="http://schemas.microsoft.com/office/powerpoint/2022/06/main/command" chg="del">
              <pc226:chgData name="John Anderson" userId="58256c9f-9d89-4fdb-82a2-179b9d862c60" providerId="ADAL" clId="{9361E1C0-2622-4608-9092-47842FBFDBC3}" dt="2024-07-17T22:35:45.744" v="1293"/>
              <pc2:cmMkLst xmlns:pc2="http://schemas.microsoft.com/office/powerpoint/2019/9/main/command">
                <pc:docMk/>
                <pc:sldMk cId="2876904478" sldId="5042"/>
                <pc2:cmMk id="{EA8D65CC-E892-4ED9-BED8-B22AA12142F2}"/>
              </pc2:cmMkLst>
            </pc226:cmChg>
          </p:ext>
        </pc:extLst>
      </pc:sldChg>
      <pc:sldChg chg="del">
        <pc:chgData name="John Anderson" userId="58256c9f-9d89-4fdb-82a2-179b9d862c60" providerId="ADAL" clId="{9361E1C0-2622-4608-9092-47842FBFDBC3}" dt="2024-07-17T21:29:18.241" v="504" actId="2696"/>
        <pc:sldMkLst>
          <pc:docMk/>
          <pc:sldMk cId="3414778933" sldId="5042"/>
        </pc:sldMkLst>
      </pc:sldChg>
      <pc:sldChg chg="delCm">
        <pc:chgData name="John Anderson" userId="58256c9f-9d89-4fdb-82a2-179b9d862c60" providerId="ADAL" clId="{9361E1C0-2622-4608-9092-47842FBFDBC3}" dt="2024-07-17T22:34:40.930" v="1242"/>
        <pc:sldMkLst>
          <pc:docMk/>
          <pc:sldMk cId="2228583043" sldId="5043"/>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2:34:40.930" v="1242"/>
              <pc2:cmMkLst xmlns:pc2="http://schemas.microsoft.com/office/powerpoint/2019/9/main/command">
                <pc:docMk/>
                <pc:sldMk cId="2228583043" sldId="5043"/>
                <pc2:cmMk id="{DF095EF3-FD5F-4F0F-A545-8547F54AFDA3}"/>
              </pc2:cmMkLst>
            </pc226:cmChg>
          </p:ext>
        </pc:extLst>
      </pc:sldChg>
      <pc:sldChg chg="del">
        <pc:chgData name="John Anderson" userId="58256c9f-9d89-4fdb-82a2-179b9d862c60" providerId="ADAL" clId="{9361E1C0-2622-4608-9092-47842FBFDBC3}" dt="2024-07-17T21:29:18.241" v="504" actId="2696"/>
        <pc:sldMkLst>
          <pc:docMk/>
          <pc:sldMk cId="124812292" sldId="5047"/>
        </pc:sldMkLst>
      </pc:sldChg>
      <pc:sldChg chg="add mod modShow">
        <pc:chgData name="John Anderson" userId="58256c9f-9d89-4fdb-82a2-179b9d862c60" providerId="ADAL" clId="{9361E1C0-2622-4608-9092-47842FBFDBC3}" dt="2024-07-17T22:35:35.240" v="1290" actId="729"/>
        <pc:sldMkLst>
          <pc:docMk/>
          <pc:sldMk cId="2722733925" sldId="5047"/>
        </pc:sldMkLst>
      </pc:sldChg>
      <pc:sldChg chg="delCm">
        <pc:chgData name="John Anderson" userId="58256c9f-9d89-4fdb-82a2-179b9d862c60" providerId="ADAL" clId="{9361E1C0-2622-4608-9092-47842FBFDBC3}" dt="2024-07-17T21:55:59.179" v="1101"/>
        <pc:sldMkLst>
          <pc:docMk/>
          <pc:sldMk cId="1318982306" sldId="5048"/>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1:55:59.179" v="1101"/>
              <pc2:cmMkLst xmlns:pc2="http://schemas.microsoft.com/office/powerpoint/2019/9/main/command">
                <pc:docMk/>
                <pc:sldMk cId="1318982306" sldId="5048"/>
                <pc2:cmMk id="{AC870B4B-846B-4E30-9AC6-7D9AC502BCFA}"/>
              </pc2:cmMkLst>
            </pc226:cmChg>
          </p:ext>
        </pc:extLst>
      </pc:sldChg>
      <pc:sldChg chg="del">
        <pc:chgData name="John Anderson" userId="58256c9f-9d89-4fdb-82a2-179b9d862c60" providerId="ADAL" clId="{9361E1C0-2622-4608-9092-47842FBFDBC3}" dt="2024-07-17T21:29:18.241" v="504" actId="2696"/>
        <pc:sldMkLst>
          <pc:docMk/>
          <pc:sldMk cId="1323078047" sldId="5049"/>
        </pc:sldMkLst>
      </pc:sldChg>
      <pc:sldChg chg="add mod modShow delCm">
        <pc:chgData name="John Anderson" userId="58256c9f-9d89-4fdb-82a2-179b9d862c60" providerId="ADAL" clId="{9361E1C0-2622-4608-9092-47842FBFDBC3}" dt="2024-07-17T22:35:49.804" v="1295"/>
        <pc:sldMkLst>
          <pc:docMk/>
          <pc:sldMk cId="1461875030" sldId="5049"/>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2:35:49.804" v="1295"/>
              <pc2:cmMkLst xmlns:pc2="http://schemas.microsoft.com/office/powerpoint/2019/9/main/command">
                <pc:docMk/>
                <pc:sldMk cId="1461875030" sldId="5049"/>
                <pc2:cmMk id="{497A59A4-A2F5-41B7-84C8-865DBAB75B65}"/>
              </pc2:cmMkLst>
            </pc226:cmChg>
          </p:ext>
        </pc:extLst>
      </pc:sldChg>
      <pc:sldChg chg="add mod modShow delCm">
        <pc:chgData name="John Anderson" userId="58256c9f-9d89-4fdb-82a2-179b9d862c60" providerId="ADAL" clId="{9361E1C0-2622-4608-9092-47842FBFDBC3}" dt="2024-07-17T22:35:41.077" v="1292"/>
        <pc:sldMkLst>
          <pc:docMk/>
          <pc:sldMk cId="2025952190" sldId="5051"/>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2:35:41.077" v="1292"/>
              <pc2:cmMkLst xmlns:pc2="http://schemas.microsoft.com/office/powerpoint/2019/9/main/command">
                <pc:docMk/>
                <pc:sldMk cId="2025952190" sldId="5051"/>
                <pc2:cmMk id="{234DF902-0014-413A-8A61-65FF7FEE6EF5}"/>
              </pc2:cmMkLst>
            </pc226:cmChg>
          </p:ext>
        </pc:extLst>
      </pc:sldChg>
      <pc:sldChg chg="del">
        <pc:chgData name="John Anderson" userId="58256c9f-9d89-4fdb-82a2-179b9d862c60" providerId="ADAL" clId="{9361E1C0-2622-4608-9092-47842FBFDBC3}" dt="2024-07-17T21:29:18.241" v="504" actId="2696"/>
        <pc:sldMkLst>
          <pc:docMk/>
          <pc:sldMk cId="3107498497" sldId="5051"/>
        </pc:sldMkLst>
      </pc:sldChg>
      <pc:sldChg chg="add del">
        <pc:chgData name="John Anderson" userId="58256c9f-9d89-4fdb-82a2-179b9d862c60" providerId="ADAL" clId="{9361E1C0-2622-4608-9092-47842FBFDBC3}" dt="2024-07-17T21:29:18.241" v="504" actId="2696"/>
        <pc:sldMkLst>
          <pc:docMk/>
          <pc:sldMk cId="342847069" sldId="5053"/>
        </pc:sldMkLst>
      </pc:sldChg>
      <pc:sldChg chg="add">
        <pc:chgData name="John Anderson" userId="58256c9f-9d89-4fdb-82a2-179b9d862c60" providerId="ADAL" clId="{9361E1C0-2622-4608-9092-47842FBFDBC3}" dt="2024-07-17T21:29:20.617" v="505"/>
        <pc:sldMkLst>
          <pc:docMk/>
          <pc:sldMk cId="2330365726" sldId="5053"/>
        </pc:sldMkLst>
      </pc:sldChg>
      <pc:sldChg chg="del">
        <pc:chgData name="John Anderson" userId="58256c9f-9d89-4fdb-82a2-179b9d862c60" providerId="ADAL" clId="{9361E1C0-2622-4608-9092-47842FBFDBC3}" dt="2024-07-17T20:18:47.468" v="268" actId="2696"/>
        <pc:sldMkLst>
          <pc:docMk/>
          <pc:sldMk cId="4022790204" sldId="5053"/>
        </pc:sldMkLst>
      </pc:sldChg>
      <pc:sldChg chg="del">
        <pc:chgData name="John Anderson" userId="58256c9f-9d89-4fdb-82a2-179b9d862c60" providerId="ADAL" clId="{9361E1C0-2622-4608-9092-47842FBFDBC3}" dt="2024-07-17T22:34:35.473" v="1241" actId="47"/>
        <pc:sldMkLst>
          <pc:docMk/>
          <pc:sldMk cId="2494947709" sldId="5055"/>
        </pc:sldMkLst>
      </pc:sldChg>
      <pc:sldChg chg="add del mod modShow">
        <pc:chgData name="John Anderson" userId="58256c9f-9d89-4fdb-82a2-179b9d862c60" providerId="ADAL" clId="{9361E1C0-2622-4608-9092-47842FBFDBC3}" dt="2024-07-17T20:10:47.326" v="85"/>
        <pc:sldMkLst>
          <pc:docMk/>
          <pc:sldMk cId="491319885" sldId="5057"/>
        </pc:sldMkLst>
      </pc:sldChg>
      <pc:sldChg chg="delSp modSp add mod modShow delCm">
        <pc:chgData name="John Anderson" userId="58256c9f-9d89-4fdb-82a2-179b9d862c60" providerId="ADAL" clId="{9361E1C0-2622-4608-9092-47842FBFDBC3}" dt="2024-07-17T22:38:35.016" v="1548" actId="20577"/>
        <pc:sldMkLst>
          <pc:docMk/>
          <pc:sldMk cId="2236887526" sldId="5057"/>
        </pc:sldMkLst>
        <pc:extLst>
          <p:ext xmlns:p="http://schemas.openxmlformats.org/presentationml/2006/main" uri="{D6D511B9-2390-475A-947B-AFAB55BFBCF1}">
            <pc226:cmChg xmlns:pc226="http://schemas.microsoft.com/office/powerpoint/2022/06/main/command" chg="del">
              <pc226:chgData name="John Anderson" userId="58256c9f-9d89-4fdb-82a2-179b9d862c60" providerId="ADAL" clId="{9361E1C0-2622-4608-9092-47842FBFDBC3}" dt="2024-07-17T22:13:06.575" v="1205"/>
              <pc2:cmMkLst xmlns:pc2="http://schemas.microsoft.com/office/powerpoint/2019/9/main/command">
                <pc:docMk/>
                <pc:sldMk cId="2236887526" sldId="5057"/>
                <pc2:cmMk id="{D6C4AC16-EE47-4624-AFCD-8EB84AAACC21}"/>
              </pc2:cmMkLst>
            </pc226:cmChg>
            <pc226:cmChg xmlns:pc226="http://schemas.microsoft.com/office/powerpoint/2022/06/main/command" chg="del">
              <pc226:chgData name="John Anderson" userId="58256c9f-9d89-4fdb-82a2-179b9d862c60" providerId="ADAL" clId="{9361E1C0-2622-4608-9092-47842FBFDBC3}" dt="2024-07-17T22:13:10.619" v="1206"/>
              <pc2:cmMkLst xmlns:pc2="http://schemas.microsoft.com/office/powerpoint/2019/9/main/command">
                <pc:docMk/>
                <pc:sldMk cId="2236887526" sldId="5057"/>
                <pc2:cmMk id="{98687CB0-21B7-4C64-A723-FAA099B2410E}"/>
              </pc2:cmMkLst>
            </pc226:cmChg>
          </p:ext>
        </pc:extLst>
      </pc:sldChg>
      <pc:sldChg chg="modSp add mod modShow">
        <pc:chgData name="John Anderson" userId="58256c9f-9d89-4fdb-82a2-179b9d862c60" providerId="ADAL" clId="{9361E1C0-2622-4608-9092-47842FBFDBC3}" dt="2024-07-17T22:35:54.598" v="1296" actId="729"/>
        <pc:sldMkLst>
          <pc:docMk/>
          <pc:sldMk cId="852755464" sldId="5058"/>
        </pc:sldMkLst>
      </pc:sldChg>
      <pc:sldChg chg="new del">
        <pc:chgData name="John Anderson" userId="58256c9f-9d89-4fdb-82a2-179b9d862c60" providerId="ADAL" clId="{9361E1C0-2622-4608-9092-47842FBFDBC3}" dt="2024-07-17T20:26:20.358" v="321" actId="680"/>
        <pc:sldMkLst>
          <pc:docMk/>
          <pc:sldMk cId="2877464388" sldId="5058"/>
        </pc:sldMkLst>
      </pc:sldChg>
    </pc:docChg>
  </pc:docChgLst>
  <pc:docChgLst>
    <pc:chgData name="Regina McCormack" userId="S::regina.mccormack@energycenter.org::c5f9c04b-6294-4934-a7c2-fbd8a8beedc2" providerId="AD" clId="Web-{A0752881-27A1-4C82-E850-6CC4B025A7EF}"/>
    <pc:docChg chg="modSld">
      <pc:chgData name="Regina McCormack" userId="S::regina.mccormack@energycenter.org::c5f9c04b-6294-4934-a7c2-fbd8a8beedc2" providerId="AD" clId="Web-{A0752881-27A1-4C82-E850-6CC4B025A7EF}" dt="2024-08-10T23:12:42.026" v="15"/>
      <pc:docMkLst>
        <pc:docMk/>
      </pc:docMkLst>
      <pc:sldChg chg="modSp">
        <pc:chgData name="Regina McCormack" userId="S::regina.mccormack@energycenter.org::c5f9c04b-6294-4934-a7c2-fbd8a8beedc2" providerId="AD" clId="Web-{A0752881-27A1-4C82-E850-6CC4B025A7EF}" dt="2024-08-10T23:12:42.026" v="15"/>
        <pc:sldMkLst>
          <pc:docMk/>
          <pc:sldMk cId="2236887526" sldId="5057"/>
        </pc:sldMkLst>
      </pc:sldChg>
    </pc:docChg>
  </pc:docChgLst>
  <pc:docChgLst>
    <pc:chgData clId="Web-{D3A30086-708E-BA8A-E3ED-05EE469E4313}"/>
    <pc:docChg chg="modSld">
      <pc:chgData name="" userId="" providerId="" clId="Web-{D3A30086-708E-BA8A-E3ED-05EE469E4313}" dt="2025-06-18T15:35:29.480" v="6" actId="20577"/>
      <pc:docMkLst>
        <pc:docMk/>
      </pc:docMkLst>
      <pc:sldChg chg="modSp">
        <pc:chgData name="" userId="" providerId="" clId="Web-{D3A30086-708E-BA8A-E3ED-05EE469E4313}" dt="2025-06-18T15:35:29.480" v="6" actId="20577"/>
        <pc:sldMkLst>
          <pc:docMk/>
          <pc:sldMk cId="469906470" sldId="2440"/>
        </pc:sldMkLst>
        <pc:spChg chg="mod">
          <ac:chgData name="" userId="" providerId="" clId="Web-{D3A30086-708E-BA8A-E3ED-05EE469E4313}" dt="2025-06-18T15:35:29.480" v="6" actId="20577"/>
          <ac:spMkLst>
            <pc:docMk/>
            <pc:sldMk cId="469906470" sldId="2440"/>
            <ac:spMk id="11" creationId="{6FC38E41-FC33-AB44-8B92-1071575D1989}"/>
          </ac:spMkLst>
        </pc:spChg>
      </pc:sldChg>
    </pc:docChg>
  </pc:docChgLst>
  <pc:docChgLst>
    <pc:chgData name="Christian Sheja" userId="S::christian.sheja@energycenter.org::7f9d61c3-7602-4402-91c5-52fa5bc43345" providerId="AD" clId="Web-{D3A30086-708E-BA8A-E3ED-05EE469E4313}"/>
    <pc:docChg chg="modSld">
      <pc:chgData name="Christian Sheja" userId="S::christian.sheja@energycenter.org::7f9d61c3-7602-4402-91c5-52fa5bc43345" providerId="AD" clId="Web-{D3A30086-708E-BA8A-E3ED-05EE469E4313}" dt="2025-06-18T15:35:32.558" v="0" actId="20577"/>
      <pc:docMkLst>
        <pc:docMk/>
      </pc:docMkLst>
      <pc:sldChg chg="modSp">
        <pc:chgData name="Christian Sheja" userId="S::christian.sheja@energycenter.org::7f9d61c3-7602-4402-91c5-52fa5bc43345" providerId="AD" clId="Web-{D3A30086-708E-BA8A-E3ED-05EE469E4313}" dt="2025-06-18T15:35:32.558" v="0" actId="20577"/>
        <pc:sldMkLst>
          <pc:docMk/>
          <pc:sldMk cId="469906470" sldId="2440"/>
        </pc:sldMkLst>
        <pc:spChg chg="mod">
          <ac:chgData name="Christian Sheja" userId="S::christian.sheja@energycenter.org::7f9d61c3-7602-4402-91c5-52fa5bc43345" providerId="AD" clId="Web-{D3A30086-708E-BA8A-E3ED-05EE469E4313}" dt="2025-06-18T15:35:32.558" v="0" actId="20577"/>
          <ac:spMkLst>
            <pc:docMk/>
            <pc:sldMk cId="469906470" sldId="2440"/>
            <ac:spMk id="11" creationId="{6FC38E41-FC33-AB44-8B92-1071575D19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F1DB92-8491-C045-9F71-939892B5B81B}"/>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5D1D2A6-F3F9-C448-9147-200FA2DB9D3D}"/>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EA6D4CC7-696A-B24C-AEFB-0B49E8C32A33}" type="datetimeFigureOut">
              <a:rPr lang="en-US" smtClean="0"/>
              <a:t>7/7/2025</a:t>
            </a:fld>
            <a:endParaRPr lang="en-US"/>
          </a:p>
        </p:txBody>
      </p:sp>
      <p:sp>
        <p:nvSpPr>
          <p:cNvPr id="4" name="Footer Placeholder 3">
            <a:extLst>
              <a:ext uri="{FF2B5EF4-FFF2-40B4-BE49-F238E27FC236}">
                <a16:creationId xmlns:a16="http://schemas.microsoft.com/office/drawing/2014/main" id="{9FA1B945-FA85-3D42-97D5-0024C864E1A0}"/>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667689-4AB2-5F49-B757-4E6723D259F9}"/>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C461E69-9879-4641-AC89-72F5E97E4B61}" type="slidenum">
              <a:rPr lang="en-US" smtClean="0"/>
              <a:t>‹#›</a:t>
            </a:fld>
            <a:endParaRPr lang="en-US"/>
          </a:p>
        </p:txBody>
      </p:sp>
    </p:spTree>
    <p:extLst>
      <p:ext uri="{BB962C8B-B14F-4D97-AF65-F5344CB8AC3E}">
        <p14:creationId xmlns:p14="http://schemas.microsoft.com/office/powerpoint/2010/main" val="3426663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b="0" i="0">
                <a:latin typeface="Calibri" panose="020F0502020204030204" pitchFamily="34" charset="0"/>
              </a:defRPr>
            </a:lvl1pPr>
          </a:lstStyle>
          <a:p>
            <a:fld id="{EFC10EE1-B198-C942-8235-326C972CBB30}" type="datetimeFigureOut">
              <a:rPr lang="en-US" smtClean="0"/>
              <a:pPr/>
              <a:t>7/7/2025</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Calibri" panose="020F0502020204030204" pitchFamily="34" charset="0"/>
        <a:ea typeface="+mn-ea"/>
        <a:cs typeface="+mn-cs"/>
      </a:defRPr>
    </a:lvl1pPr>
    <a:lvl2pPr marL="914217" algn="l" defTabSz="914217" rtl="0" eaLnBrk="1" latinLnBrk="0" hangingPunct="1">
      <a:defRPr sz="2400" b="0" i="0" kern="1200">
        <a:solidFill>
          <a:schemeClr val="tx1"/>
        </a:solidFill>
        <a:latin typeface="Calibri" panose="020F0502020204030204" pitchFamily="34" charset="0"/>
        <a:ea typeface="+mn-ea"/>
        <a:cs typeface="+mn-cs"/>
      </a:defRPr>
    </a:lvl2pPr>
    <a:lvl3pPr marL="1828434" algn="l" defTabSz="914217" rtl="0" eaLnBrk="1" latinLnBrk="0" hangingPunct="1">
      <a:defRPr sz="2400" b="0" i="0" kern="1200">
        <a:solidFill>
          <a:schemeClr val="tx1"/>
        </a:solidFill>
        <a:latin typeface="Calibri" panose="020F0502020204030204" pitchFamily="34" charset="0"/>
        <a:ea typeface="+mn-ea"/>
        <a:cs typeface="+mn-cs"/>
      </a:defRPr>
    </a:lvl3pPr>
    <a:lvl4pPr marL="2742651" algn="l" defTabSz="914217" rtl="0" eaLnBrk="1" latinLnBrk="0" hangingPunct="1">
      <a:defRPr sz="2400" b="0" i="0" kern="1200">
        <a:solidFill>
          <a:schemeClr val="tx1"/>
        </a:solidFill>
        <a:latin typeface="Calibri" panose="020F0502020204030204" pitchFamily="34" charset="0"/>
        <a:ea typeface="+mn-ea"/>
        <a:cs typeface="+mn-cs"/>
      </a:defRPr>
    </a:lvl4pPr>
    <a:lvl5pPr marL="3656868" algn="l" defTabSz="914217" rtl="0" eaLnBrk="1" latinLnBrk="0" hangingPunct="1">
      <a:defRPr sz="2400" b="0" i="0" kern="1200">
        <a:solidFill>
          <a:schemeClr val="tx1"/>
        </a:solidFill>
        <a:latin typeface="Calibri" panose="020F0502020204030204" pitchFamily="34"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a:p>
        </p:txBody>
      </p:sp>
    </p:spTree>
    <p:extLst>
      <p:ext uri="{BB962C8B-B14F-4D97-AF65-F5344CB8AC3E}">
        <p14:creationId xmlns:p14="http://schemas.microsoft.com/office/powerpoint/2010/main" val="1863086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6087F-2BE4-EF44-BCA2-D8B55F08B1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6C8AFB-936F-06F2-6BD5-EB521E9BAB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4D219-4688-A022-9D38-549E91F88E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FDE3C4-190E-7F82-5418-742E0A8CB31B}"/>
              </a:ext>
            </a:extLst>
          </p:cNvPr>
          <p:cNvSpPr>
            <a:spLocks noGrp="1"/>
          </p:cNvSpPr>
          <p:nvPr>
            <p:ph type="sldNum" sz="quarter" idx="5"/>
          </p:nvPr>
        </p:nvSpPr>
        <p:spPr/>
        <p:txBody>
          <a:bodyPr/>
          <a:lstStyle/>
          <a:p>
            <a:fld id="{006BE02D-20C0-F840-AFAC-BEA99C74FDC2}" type="slidenum">
              <a:rPr lang="en-US" smtClean="0"/>
              <a:pPr/>
              <a:t>19</a:t>
            </a:fld>
            <a:endParaRPr lang="en-US"/>
          </a:p>
        </p:txBody>
      </p:sp>
    </p:spTree>
    <p:extLst>
      <p:ext uri="{BB962C8B-B14F-4D97-AF65-F5344CB8AC3E}">
        <p14:creationId xmlns:p14="http://schemas.microsoft.com/office/powerpoint/2010/main" val="1264652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20</a:t>
            </a:fld>
            <a:endParaRPr lang="en-US"/>
          </a:p>
        </p:txBody>
      </p:sp>
    </p:spTree>
    <p:extLst>
      <p:ext uri="{BB962C8B-B14F-4D97-AF65-F5344CB8AC3E}">
        <p14:creationId xmlns:p14="http://schemas.microsoft.com/office/powerpoint/2010/main" val="343510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22</a:t>
            </a:fld>
            <a:endParaRPr lang="en-US"/>
          </a:p>
        </p:txBody>
      </p:sp>
    </p:spTree>
    <p:extLst>
      <p:ext uri="{BB962C8B-B14F-4D97-AF65-F5344CB8AC3E}">
        <p14:creationId xmlns:p14="http://schemas.microsoft.com/office/powerpoint/2010/main" val="1539491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28</a:t>
            </a:fld>
            <a:endParaRPr lang="en-US"/>
          </a:p>
        </p:txBody>
      </p:sp>
    </p:spTree>
    <p:extLst>
      <p:ext uri="{BB962C8B-B14F-4D97-AF65-F5344CB8AC3E}">
        <p14:creationId xmlns:p14="http://schemas.microsoft.com/office/powerpoint/2010/main" val="4019907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29</a:t>
            </a:fld>
            <a:endParaRPr lang="en-US"/>
          </a:p>
        </p:txBody>
      </p:sp>
    </p:spTree>
    <p:extLst>
      <p:ext uri="{BB962C8B-B14F-4D97-AF65-F5344CB8AC3E}">
        <p14:creationId xmlns:p14="http://schemas.microsoft.com/office/powerpoint/2010/main" val="1720089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30</a:t>
            </a:fld>
            <a:endParaRPr lang="en-US"/>
          </a:p>
        </p:txBody>
      </p:sp>
    </p:spTree>
    <p:extLst>
      <p:ext uri="{BB962C8B-B14F-4D97-AF65-F5344CB8AC3E}">
        <p14:creationId xmlns:p14="http://schemas.microsoft.com/office/powerpoint/2010/main" val="3911016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31</a:t>
            </a:fld>
            <a:endParaRPr lang="en-US"/>
          </a:p>
        </p:txBody>
      </p:sp>
    </p:spTree>
    <p:extLst>
      <p:ext uri="{BB962C8B-B14F-4D97-AF65-F5344CB8AC3E}">
        <p14:creationId xmlns:p14="http://schemas.microsoft.com/office/powerpoint/2010/main" val="2444793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32</a:t>
            </a:fld>
            <a:endParaRPr lang="en-US"/>
          </a:p>
        </p:txBody>
      </p:sp>
    </p:spTree>
    <p:extLst>
      <p:ext uri="{BB962C8B-B14F-4D97-AF65-F5344CB8AC3E}">
        <p14:creationId xmlns:p14="http://schemas.microsoft.com/office/powerpoint/2010/main" val="776770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33</a:t>
            </a:fld>
            <a:endParaRPr lang="en-US"/>
          </a:p>
        </p:txBody>
      </p:sp>
    </p:spTree>
    <p:extLst>
      <p:ext uri="{BB962C8B-B14F-4D97-AF65-F5344CB8AC3E}">
        <p14:creationId xmlns:p14="http://schemas.microsoft.com/office/powerpoint/2010/main" val="35277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a:p>
        </p:txBody>
      </p:sp>
    </p:spTree>
    <p:extLst>
      <p:ext uri="{BB962C8B-B14F-4D97-AF65-F5344CB8AC3E}">
        <p14:creationId xmlns:p14="http://schemas.microsoft.com/office/powerpoint/2010/main" val="95848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a:p>
        </p:txBody>
      </p:sp>
    </p:spTree>
    <p:extLst>
      <p:ext uri="{BB962C8B-B14F-4D97-AF65-F5344CB8AC3E}">
        <p14:creationId xmlns:p14="http://schemas.microsoft.com/office/powerpoint/2010/main" val="3920027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9</a:t>
            </a:fld>
            <a:endParaRPr lang="en-US"/>
          </a:p>
        </p:txBody>
      </p:sp>
    </p:spTree>
    <p:extLst>
      <p:ext uri="{BB962C8B-B14F-4D97-AF65-F5344CB8AC3E}">
        <p14:creationId xmlns:p14="http://schemas.microsoft.com/office/powerpoint/2010/main" val="503199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a:p>
        </p:txBody>
      </p:sp>
    </p:spTree>
    <p:extLst>
      <p:ext uri="{BB962C8B-B14F-4D97-AF65-F5344CB8AC3E}">
        <p14:creationId xmlns:p14="http://schemas.microsoft.com/office/powerpoint/2010/main" val="333574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14</a:t>
            </a:fld>
            <a:endParaRPr lang="en-US"/>
          </a:p>
        </p:txBody>
      </p:sp>
    </p:spTree>
    <p:extLst>
      <p:ext uri="{BB962C8B-B14F-4D97-AF65-F5344CB8AC3E}">
        <p14:creationId xmlns:p14="http://schemas.microsoft.com/office/powerpoint/2010/main" val="798243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16</a:t>
            </a:fld>
            <a:endParaRPr lang="en-US"/>
          </a:p>
        </p:txBody>
      </p:sp>
    </p:spTree>
    <p:extLst>
      <p:ext uri="{BB962C8B-B14F-4D97-AF65-F5344CB8AC3E}">
        <p14:creationId xmlns:p14="http://schemas.microsoft.com/office/powerpoint/2010/main" val="1142685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17</a:t>
            </a:fld>
            <a:endParaRPr lang="en-US"/>
          </a:p>
        </p:txBody>
      </p:sp>
    </p:spTree>
    <p:extLst>
      <p:ext uri="{BB962C8B-B14F-4D97-AF65-F5344CB8AC3E}">
        <p14:creationId xmlns:p14="http://schemas.microsoft.com/office/powerpoint/2010/main" val="4011195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14694-A42A-470F-938F-E6F7D26763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6E26A-C818-4EAC-32ED-EEC525447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8242A4-E822-08BA-727D-73FE853F2B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52C5F8-3DBA-B201-BD8F-CB7AFA569765}"/>
              </a:ext>
            </a:extLst>
          </p:cNvPr>
          <p:cNvSpPr>
            <a:spLocks noGrp="1"/>
          </p:cNvSpPr>
          <p:nvPr>
            <p:ph type="sldNum" sz="quarter" idx="5"/>
          </p:nvPr>
        </p:nvSpPr>
        <p:spPr/>
        <p:txBody>
          <a:bodyPr/>
          <a:lstStyle/>
          <a:p>
            <a:fld id="{006BE02D-20C0-F840-AFAC-BEA99C74FDC2}" type="slidenum">
              <a:rPr lang="en-US" smtClean="0"/>
              <a:pPr/>
              <a:t>18</a:t>
            </a:fld>
            <a:endParaRPr lang="en-US"/>
          </a:p>
        </p:txBody>
      </p:sp>
    </p:spTree>
    <p:extLst>
      <p:ext uri="{BB962C8B-B14F-4D97-AF65-F5344CB8AC3E}">
        <p14:creationId xmlns:p14="http://schemas.microsoft.com/office/powerpoint/2010/main" val="3861640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raphic with Text Placeholder">
    <p:spTree>
      <p:nvGrpSpPr>
        <p:cNvPr id="1" name=""/>
        <p:cNvGrpSpPr/>
        <p:nvPr/>
      </p:nvGrpSpPr>
      <p:grpSpPr>
        <a:xfrm>
          <a:off x="0" y="0"/>
          <a:ext cx="0" cy="0"/>
          <a:chOff x="0" y="0"/>
          <a:chExt cx="0" cy="0"/>
        </a:xfrm>
      </p:grpSpPr>
      <p:sp>
        <p:nvSpPr>
          <p:cNvPr id="13" name="Slide # Oval">
            <a:extLst>
              <a:ext uri="{FF2B5EF4-FFF2-40B4-BE49-F238E27FC236}">
                <a16:creationId xmlns:a16="http://schemas.microsoft.com/office/drawing/2014/main" id="{72448458-1AD9-684A-8287-C42AB818117C}"/>
              </a:ext>
            </a:extLst>
          </p:cNvPr>
          <p:cNvSpPr>
            <a:spLocks noChangeAspect="1"/>
          </p:cNvSpPr>
          <p:nvPr/>
        </p:nvSpPr>
        <p:spPr>
          <a:xfrm>
            <a:off x="23205925" y="12300133"/>
            <a:ext cx="822960" cy="822960"/>
          </a:xfrm>
          <a:prstGeom prst="ellipse">
            <a:avLst/>
          </a:prstGeom>
          <a:solidFill>
            <a:schemeClr val="tx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solidFill>
                <a:schemeClr val="accent1">
                  <a:lumMod val="40000"/>
                  <a:lumOff val="60000"/>
                </a:schemeClr>
              </a:solidFill>
              <a:latin typeface="Open Sans Semibold" charset="0"/>
            </a:endParaRPr>
          </a:p>
        </p:txBody>
      </p:sp>
      <p:sp>
        <p:nvSpPr>
          <p:cNvPr id="14" name="Slide Number Placeholder 4">
            <a:extLst>
              <a:ext uri="{FF2B5EF4-FFF2-40B4-BE49-F238E27FC236}">
                <a16:creationId xmlns:a16="http://schemas.microsoft.com/office/drawing/2014/main" id="{FA9F34A9-978C-4E41-ADCC-EA88787BD464}"/>
              </a:ext>
            </a:extLst>
          </p:cNvPr>
          <p:cNvSpPr>
            <a:spLocks noGrp="1"/>
          </p:cNvSpPr>
          <p:nvPr>
            <p:ph type="sldNum" sz="quarter" idx="4"/>
          </p:nvPr>
        </p:nvSpPr>
        <p:spPr>
          <a:xfrm>
            <a:off x="23205924" y="12348578"/>
            <a:ext cx="822961" cy="730250"/>
          </a:xfrm>
          <a:prstGeom prst="rect">
            <a:avLst/>
          </a:prstGeom>
        </p:spPr>
        <p:txBody>
          <a:bodyPr vert="horz" lIns="91440" tIns="45720" rIns="91440" bIns="45720" rtlCol="0" anchor="ctr"/>
          <a:lstStyle>
            <a:lvl1pPr algn="ctr">
              <a:defRPr sz="2400">
                <a:solidFill>
                  <a:schemeClr val="bg1"/>
                </a:solidFill>
                <a:latin typeface="+mj-lt"/>
              </a:defRPr>
            </a:lvl1pPr>
          </a:lstStyle>
          <a:p>
            <a:fld id="{DB8F626C-CEBF-614D-89D9-D0BEA80BC35B}" type="slidenum">
              <a:rPr lang="en-US" smtClean="0"/>
              <a:pPr/>
              <a:t>‹#›</a:t>
            </a:fld>
            <a:endParaRPr lang="en-US"/>
          </a:p>
        </p:txBody>
      </p:sp>
      <p:pic>
        <p:nvPicPr>
          <p:cNvPr id="7" name="Picture 6" descr="C:\Users\christina.hahn\Desktop\cvrp-logo.jpg">
            <a:extLst>
              <a:ext uri="{FF2B5EF4-FFF2-40B4-BE49-F238E27FC236}">
                <a16:creationId xmlns:a16="http://schemas.microsoft.com/office/drawing/2014/main" id="{5DD32E36-6FF8-409D-B7F3-43B0630D474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670610" y="12348578"/>
            <a:ext cx="3217850" cy="804462"/>
          </a:xfrm>
          <a:prstGeom prst="rect">
            <a:avLst/>
          </a:prstGeom>
          <a:solidFill>
            <a:schemeClr val="bg1"/>
          </a:solidFill>
          <a:ln>
            <a:solidFill>
              <a:srgbClr val="E6E6E6"/>
            </a:solidFill>
          </a:ln>
        </p:spPr>
      </p:pic>
      <p:pic>
        <p:nvPicPr>
          <p:cNvPr id="9" name="Picture 2">
            <a:extLst>
              <a:ext uri="{FF2B5EF4-FFF2-40B4-BE49-F238E27FC236}">
                <a16:creationId xmlns:a16="http://schemas.microsoft.com/office/drawing/2014/main" id="{7A8CF594-3D63-B660-84AB-32230137E06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5008" y="12390036"/>
            <a:ext cx="4590333" cy="73305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a:extLst>
              <a:ext uri="{FF2B5EF4-FFF2-40B4-BE49-F238E27FC236}">
                <a16:creationId xmlns:a16="http://schemas.microsoft.com/office/drawing/2014/main" id="{8EEE0327-0C44-5874-0CD1-2DAF9D084B79}"/>
              </a:ext>
            </a:extLst>
          </p:cNvPr>
          <p:cNvSpPr>
            <a:spLocks noGrp="1"/>
          </p:cNvSpPr>
          <p:nvPr>
            <p:ph type="body" sz="quarter" idx="61" hasCustomPrompt="1"/>
          </p:nvPr>
        </p:nvSpPr>
        <p:spPr>
          <a:xfrm>
            <a:off x="1371599" y="745586"/>
            <a:ext cx="21529525" cy="1639231"/>
          </a:xfrm>
          <a:prstGeom prst="rect">
            <a:avLst/>
          </a:prstGeom>
        </p:spPr>
        <p:txBody>
          <a:bodyPr anchor="b">
            <a:normAutofit/>
          </a:bodyPr>
          <a:lstStyle>
            <a:lvl1pPr marL="0" indent="0" algn="ctr">
              <a:buNone/>
              <a:defRPr sz="8800" b="0" i="0">
                <a:latin typeface="+mj-lt"/>
                <a:cs typeface="Calibri" panose="020F0502020204030204" pitchFamily="34" charset="0"/>
              </a:defRPr>
            </a:lvl1pPr>
            <a:lvl2pPr>
              <a:defRPr sz="6800"/>
            </a:lvl2pPr>
            <a:lvl3pPr>
              <a:defRPr sz="6800"/>
            </a:lvl3pPr>
            <a:lvl4pPr>
              <a:defRPr sz="6800"/>
            </a:lvl4pPr>
            <a:lvl5pPr>
              <a:defRPr sz="6800"/>
            </a:lvl5pPr>
          </a:lstStyle>
          <a:p>
            <a:pPr lvl="0"/>
            <a:r>
              <a:rPr lang="en-US"/>
              <a:t>Slide Title</a:t>
            </a:r>
          </a:p>
        </p:txBody>
      </p:sp>
      <p:cxnSp>
        <p:nvCxnSpPr>
          <p:cNvPr id="11" name="Divider">
            <a:extLst>
              <a:ext uri="{FF2B5EF4-FFF2-40B4-BE49-F238E27FC236}">
                <a16:creationId xmlns:a16="http://schemas.microsoft.com/office/drawing/2014/main" id="{F0B8AC8E-3ADD-2836-201D-26B4FA3B7057}"/>
              </a:ext>
            </a:extLst>
          </p:cNvPr>
          <p:cNvCxnSpPr/>
          <p:nvPr userDrawn="1"/>
        </p:nvCxnSpPr>
        <p:spPr>
          <a:xfrm>
            <a:off x="11427725" y="2547583"/>
            <a:ext cx="1364539" cy="0"/>
          </a:xfrm>
          <a:prstGeom prst="line">
            <a:avLst/>
          </a:prstGeom>
          <a:ln w="4572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4125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 Text &amp; 1/2 Photo (Horizontal)">
    <p:spTree>
      <p:nvGrpSpPr>
        <p:cNvPr id="1" name=""/>
        <p:cNvGrpSpPr/>
        <p:nvPr/>
      </p:nvGrpSpPr>
      <p:grpSpPr>
        <a:xfrm>
          <a:off x="0" y="0"/>
          <a:ext cx="0" cy="0"/>
          <a:chOff x="0" y="0"/>
          <a:chExt cx="0" cy="0"/>
        </a:xfrm>
      </p:grpSpPr>
      <p:sp>
        <p:nvSpPr>
          <p:cNvPr id="2" name="Rectangle 1"/>
          <p:cNvSpPr/>
          <p:nvPr/>
        </p:nvSpPr>
        <p:spPr>
          <a:xfrm>
            <a:off x="5887844" y="12266341"/>
            <a:ext cx="14719610" cy="11820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7" name="Picture Placeholder 13"/>
          <p:cNvSpPr>
            <a:spLocks noGrp="1"/>
          </p:cNvSpPr>
          <p:nvPr>
            <p:ph type="pic" sz="quarter" idx="60"/>
          </p:nvPr>
        </p:nvSpPr>
        <p:spPr>
          <a:xfrm>
            <a:off x="0" y="6969006"/>
            <a:ext cx="24377649" cy="6746994"/>
          </a:xfrm>
          <a:prstGeom prst="rect">
            <a:avLst/>
          </a:prstGeo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Calibri Light" panose="020F0502020204030204" pitchFamily="34" charset="0"/>
                <a:ea typeface="Open Sans Light" panose="020B0306030504020204" pitchFamily="34" charset="0"/>
                <a:cs typeface="Calibri Light" panose="020F0502020204030204" pitchFamily="34" charset="0"/>
              </a:defRPr>
            </a:lvl1pPr>
          </a:lstStyle>
          <a:p>
            <a:r>
              <a:rPr lang="en-US"/>
              <a:t>Click icon to add picture</a:t>
            </a:r>
          </a:p>
        </p:txBody>
      </p:sp>
      <p:cxnSp>
        <p:nvCxnSpPr>
          <p:cNvPr id="5" name="Divider">
            <a:extLst>
              <a:ext uri="{FF2B5EF4-FFF2-40B4-BE49-F238E27FC236}">
                <a16:creationId xmlns:a16="http://schemas.microsoft.com/office/drawing/2014/main" id="{B95F3F71-DFFC-E84A-AA9F-44AFA51D3CEF}"/>
              </a:ext>
            </a:extLst>
          </p:cNvPr>
          <p:cNvCxnSpPr/>
          <p:nvPr userDrawn="1"/>
        </p:nvCxnSpPr>
        <p:spPr>
          <a:xfrm>
            <a:off x="11427725" y="2575717"/>
            <a:ext cx="1364539" cy="0"/>
          </a:xfrm>
          <a:prstGeom prst="line">
            <a:avLst/>
          </a:prstGeom>
          <a:ln w="4572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itle">
            <a:extLst>
              <a:ext uri="{FF2B5EF4-FFF2-40B4-BE49-F238E27FC236}">
                <a16:creationId xmlns:a16="http://schemas.microsoft.com/office/drawing/2014/main" id="{08D10611-00A2-AB44-9382-50639ECC97B4}"/>
              </a:ext>
            </a:extLst>
          </p:cNvPr>
          <p:cNvSpPr>
            <a:spLocks noGrp="1"/>
          </p:cNvSpPr>
          <p:nvPr>
            <p:ph type="body" sz="quarter" idx="61" hasCustomPrompt="1"/>
          </p:nvPr>
        </p:nvSpPr>
        <p:spPr>
          <a:xfrm>
            <a:off x="1371599" y="773720"/>
            <a:ext cx="21529525" cy="1639231"/>
          </a:xfrm>
          <a:prstGeom prst="rect">
            <a:avLst/>
          </a:prstGeom>
        </p:spPr>
        <p:txBody>
          <a:bodyPr anchor="b">
            <a:normAutofit/>
          </a:bodyPr>
          <a:lstStyle>
            <a:lvl1pPr marL="0" indent="0" algn="ctr">
              <a:buNone/>
              <a:defRPr sz="8800" b="0" i="0">
                <a:latin typeface="+mj-lt"/>
                <a:cs typeface="Calibri" panose="020F0502020204030204" pitchFamily="34" charset="0"/>
              </a:defRPr>
            </a:lvl1pPr>
            <a:lvl2pPr>
              <a:defRPr sz="6800"/>
            </a:lvl2pPr>
            <a:lvl3pPr>
              <a:defRPr sz="6800"/>
            </a:lvl3pPr>
            <a:lvl4pPr>
              <a:defRPr sz="6800"/>
            </a:lvl4pPr>
            <a:lvl5pPr>
              <a:defRPr sz="6800"/>
            </a:lvl5pPr>
          </a:lstStyle>
          <a:p>
            <a:pPr lvl="0"/>
            <a:r>
              <a:rPr lang="en-US"/>
              <a:t>Slide Title</a:t>
            </a:r>
          </a:p>
        </p:txBody>
      </p:sp>
    </p:spTree>
    <p:extLst>
      <p:ext uri="{BB962C8B-B14F-4D97-AF65-F5344CB8AC3E}">
        <p14:creationId xmlns:p14="http://schemas.microsoft.com/office/powerpoint/2010/main" val="2996317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ull Page Text">
    <p:spTree>
      <p:nvGrpSpPr>
        <p:cNvPr id="1" name=""/>
        <p:cNvGrpSpPr/>
        <p:nvPr/>
      </p:nvGrpSpPr>
      <p:grpSpPr>
        <a:xfrm>
          <a:off x="0" y="0"/>
          <a:ext cx="0" cy="0"/>
          <a:chOff x="0" y="0"/>
          <a:chExt cx="0" cy="0"/>
        </a:xfrm>
      </p:grpSpPr>
      <p:sp>
        <p:nvSpPr>
          <p:cNvPr id="21" name="Text Placeholder">
            <a:extLst>
              <a:ext uri="{FF2B5EF4-FFF2-40B4-BE49-F238E27FC236}">
                <a16:creationId xmlns:a16="http://schemas.microsoft.com/office/drawing/2014/main" id="{A4B97A2B-8EC8-A147-AB5F-A6430820A154}"/>
              </a:ext>
            </a:extLst>
          </p:cNvPr>
          <p:cNvSpPr>
            <a:spLocks noGrp="1"/>
          </p:cNvSpPr>
          <p:nvPr>
            <p:ph type="body" sz="quarter" idx="62"/>
          </p:nvPr>
        </p:nvSpPr>
        <p:spPr>
          <a:xfrm>
            <a:off x="3514165" y="3567952"/>
            <a:ext cx="17341189" cy="8193741"/>
          </a:xfrm>
          <a:prstGeom prst="rect">
            <a:avLst/>
          </a:prstGeom>
        </p:spPr>
        <p:txBody>
          <a:bodyPr anchor="ctr">
            <a:normAutofit/>
          </a:bodyPr>
          <a:lstStyle>
            <a:lvl1pPr>
              <a:defRPr sz="5400">
                <a:latin typeface="+mn-lt"/>
              </a:defRPr>
            </a:lvl1pPr>
            <a:lvl2pPr>
              <a:defRPr sz="5400">
                <a:latin typeface="+mn-lt"/>
              </a:defRPr>
            </a:lvl2pPr>
            <a:lvl3pPr>
              <a:defRPr sz="5400">
                <a:latin typeface="+mn-lt"/>
              </a:defRPr>
            </a:lvl3pPr>
            <a:lvl4pPr>
              <a:defRPr sz="5400">
                <a:latin typeface="+mn-lt"/>
              </a:defRPr>
            </a:lvl4pPr>
            <a:lvl5pPr>
              <a:defRPr sz="5400">
                <a:latin typeface="+mn-lt"/>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a:extLst>
              <a:ext uri="{FF2B5EF4-FFF2-40B4-BE49-F238E27FC236}">
                <a16:creationId xmlns:a16="http://schemas.microsoft.com/office/drawing/2014/main" id="{47F37885-9A67-8444-BE11-D6BDD0865577}"/>
              </a:ext>
            </a:extLst>
          </p:cNvPr>
          <p:cNvSpPr>
            <a:spLocks noGrp="1"/>
          </p:cNvSpPr>
          <p:nvPr>
            <p:ph type="body" sz="quarter" idx="61" hasCustomPrompt="1"/>
          </p:nvPr>
        </p:nvSpPr>
        <p:spPr>
          <a:xfrm>
            <a:off x="1371599" y="745586"/>
            <a:ext cx="21529525" cy="1639231"/>
          </a:xfrm>
          <a:prstGeom prst="rect">
            <a:avLst/>
          </a:prstGeom>
        </p:spPr>
        <p:txBody>
          <a:bodyPr anchor="b">
            <a:normAutofit/>
          </a:bodyPr>
          <a:lstStyle>
            <a:lvl1pPr marL="0" indent="0" algn="ctr">
              <a:buNone/>
              <a:defRPr sz="8800" b="0" i="0">
                <a:latin typeface="+mj-lt"/>
                <a:cs typeface="Calibri" panose="020F0502020204030204" pitchFamily="34" charset="0"/>
              </a:defRPr>
            </a:lvl1pPr>
            <a:lvl2pPr>
              <a:defRPr sz="6800"/>
            </a:lvl2pPr>
            <a:lvl3pPr>
              <a:defRPr sz="6800"/>
            </a:lvl3pPr>
            <a:lvl4pPr>
              <a:defRPr sz="6800"/>
            </a:lvl4pPr>
            <a:lvl5pPr>
              <a:defRPr sz="6800"/>
            </a:lvl5pPr>
          </a:lstStyle>
          <a:p>
            <a:pPr lvl="0"/>
            <a:r>
              <a:rPr lang="en-US"/>
              <a:t>Slide Title</a:t>
            </a:r>
          </a:p>
        </p:txBody>
      </p:sp>
      <p:cxnSp>
        <p:nvCxnSpPr>
          <p:cNvPr id="9" name="Divider">
            <a:extLst>
              <a:ext uri="{FF2B5EF4-FFF2-40B4-BE49-F238E27FC236}">
                <a16:creationId xmlns:a16="http://schemas.microsoft.com/office/drawing/2014/main" id="{D1DA889B-201E-F64E-B33B-818780654564}"/>
              </a:ext>
            </a:extLst>
          </p:cNvPr>
          <p:cNvCxnSpPr/>
          <p:nvPr userDrawn="1"/>
        </p:nvCxnSpPr>
        <p:spPr>
          <a:xfrm>
            <a:off x="11427725" y="2547583"/>
            <a:ext cx="1364539" cy="0"/>
          </a:xfrm>
          <a:prstGeom prst="line">
            <a:avLst/>
          </a:prstGeom>
          <a:ln w="4572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Slide # Oval">
            <a:extLst>
              <a:ext uri="{FF2B5EF4-FFF2-40B4-BE49-F238E27FC236}">
                <a16:creationId xmlns:a16="http://schemas.microsoft.com/office/drawing/2014/main" id="{5B559599-263B-334F-A302-A55ECC02B85A}"/>
              </a:ext>
            </a:extLst>
          </p:cNvPr>
          <p:cNvSpPr>
            <a:spLocks noChangeAspect="1"/>
          </p:cNvSpPr>
          <p:nvPr userDrawn="1"/>
        </p:nvSpPr>
        <p:spPr>
          <a:xfrm>
            <a:off x="22901125" y="12300134"/>
            <a:ext cx="822960" cy="822960"/>
          </a:xfrm>
          <a:prstGeom prst="ellipse">
            <a:avLst/>
          </a:prstGeom>
          <a:solidFill>
            <a:schemeClr val="tx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lumMod val="40000"/>
                  <a:lumOff val="60000"/>
                </a:schemeClr>
              </a:solidFill>
              <a:latin typeface="Calibri" panose="020F0502020204030204" pitchFamily="34" charset="0"/>
            </a:endParaRPr>
          </a:p>
        </p:txBody>
      </p:sp>
      <p:sp>
        <p:nvSpPr>
          <p:cNvPr id="12" name="Slide Number Placeholder 4">
            <a:extLst>
              <a:ext uri="{FF2B5EF4-FFF2-40B4-BE49-F238E27FC236}">
                <a16:creationId xmlns:a16="http://schemas.microsoft.com/office/drawing/2014/main" id="{F2278BE8-D282-9A42-AD8B-28A0653ED38A}"/>
              </a:ext>
            </a:extLst>
          </p:cNvPr>
          <p:cNvSpPr>
            <a:spLocks noGrp="1"/>
          </p:cNvSpPr>
          <p:nvPr>
            <p:ph type="sldNum" sz="quarter" idx="4"/>
          </p:nvPr>
        </p:nvSpPr>
        <p:spPr>
          <a:xfrm>
            <a:off x="22901124" y="12346489"/>
            <a:ext cx="822961" cy="730250"/>
          </a:xfrm>
          <a:prstGeom prst="rect">
            <a:avLst/>
          </a:prstGeom>
        </p:spPr>
        <p:txBody>
          <a:bodyPr vert="horz" lIns="91440" tIns="45720" rIns="91440" bIns="45720" rtlCol="0" anchor="ctr"/>
          <a:lstStyle>
            <a:lvl1pPr algn="ctr">
              <a:defRPr sz="2400">
                <a:solidFill>
                  <a:schemeClr val="bg1"/>
                </a:solidFill>
              </a:defRPr>
            </a:lvl1pPr>
          </a:lstStyle>
          <a:p>
            <a:fld id="{DB8F626C-CEBF-614D-89D9-D0BEA80BC35B}" type="slidenum">
              <a:rPr lang="en-US" smtClean="0"/>
              <a:pPr/>
              <a:t>‹#›</a:t>
            </a:fld>
            <a:endParaRPr lang="en-US"/>
          </a:p>
        </p:txBody>
      </p:sp>
    </p:spTree>
    <p:extLst>
      <p:ext uri="{BB962C8B-B14F-4D97-AF65-F5344CB8AC3E}">
        <p14:creationId xmlns:p14="http://schemas.microsoft.com/office/powerpoint/2010/main" val="320769551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Text &amp; Graphics)">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42D8FD8F-620D-B54A-B5EB-AE222DDE48C0}"/>
              </a:ext>
            </a:extLst>
          </p:cNvPr>
          <p:cNvSpPr>
            <a:spLocks noGrp="1"/>
          </p:cNvSpPr>
          <p:nvPr>
            <p:ph type="body" sz="quarter" idx="61" hasCustomPrompt="1"/>
          </p:nvPr>
        </p:nvSpPr>
        <p:spPr>
          <a:xfrm>
            <a:off x="1371599" y="773720"/>
            <a:ext cx="21529525" cy="1639231"/>
          </a:xfrm>
          <a:prstGeom prst="rect">
            <a:avLst/>
          </a:prstGeom>
        </p:spPr>
        <p:txBody>
          <a:bodyPr anchor="b">
            <a:normAutofit/>
          </a:bodyPr>
          <a:lstStyle>
            <a:lvl1pPr marL="0" indent="0" algn="ctr">
              <a:buNone/>
              <a:defRPr sz="8800" b="0" i="0">
                <a:latin typeface="+mj-lt"/>
                <a:cs typeface="Calibri" panose="020F0502020204030204" pitchFamily="34" charset="0"/>
              </a:defRPr>
            </a:lvl1pPr>
            <a:lvl2pPr>
              <a:defRPr sz="6800"/>
            </a:lvl2pPr>
            <a:lvl3pPr>
              <a:defRPr sz="6800"/>
            </a:lvl3pPr>
            <a:lvl4pPr>
              <a:defRPr sz="6800"/>
            </a:lvl4pPr>
            <a:lvl5pPr>
              <a:defRPr sz="6800"/>
            </a:lvl5pPr>
          </a:lstStyle>
          <a:p>
            <a:pPr lvl="0"/>
            <a:r>
              <a:rPr lang="en-US"/>
              <a:t>Slide Title</a:t>
            </a:r>
          </a:p>
        </p:txBody>
      </p:sp>
      <p:sp>
        <p:nvSpPr>
          <p:cNvPr id="18" name="Content Placeholder">
            <a:extLst>
              <a:ext uri="{FF2B5EF4-FFF2-40B4-BE49-F238E27FC236}">
                <a16:creationId xmlns:a16="http://schemas.microsoft.com/office/drawing/2014/main" id="{3C255E06-1DA3-234C-82BE-730868964FA2}"/>
              </a:ext>
            </a:extLst>
          </p:cNvPr>
          <p:cNvSpPr>
            <a:spLocks noGrp="1"/>
          </p:cNvSpPr>
          <p:nvPr>
            <p:ph sz="quarter" idx="63"/>
          </p:nvPr>
        </p:nvSpPr>
        <p:spPr>
          <a:xfrm>
            <a:off x="12188825" y="3475038"/>
            <a:ext cx="11517464" cy="8322514"/>
          </a:xfrm>
          <a:prstGeom prst="rect">
            <a:avLst/>
          </a:prstGeom>
        </p:spPr>
        <p:txBody>
          <a:bodyPr/>
          <a:lstStyle>
            <a:lvl1pPr marL="0" indent="0">
              <a:buNone/>
              <a:defRPr/>
            </a:lvl1pPr>
          </a:lstStyle>
          <a:p>
            <a:pPr lvl="0"/>
            <a:r>
              <a:rPr lang="en-US"/>
              <a:t>Click to edit Master text styles</a:t>
            </a:r>
          </a:p>
        </p:txBody>
      </p:sp>
      <p:sp>
        <p:nvSpPr>
          <p:cNvPr id="19" name="Text Placeholder">
            <a:extLst>
              <a:ext uri="{FF2B5EF4-FFF2-40B4-BE49-F238E27FC236}">
                <a16:creationId xmlns:a16="http://schemas.microsoft.com/office/drawing/2014/main" id="{E573DBFD-5EB9-2347-A8EE-9DD267B8759B}"/>
              </a:ext>
            </a:extLst>
          </p:cNvPr>
          <p:cNvSpPr>
            <a:spLocks noGrp="1"/>
          </p:cNvSpPr>
          <p:nvPr>
            <p:ph type="body" sz="quarter" idx="62"/>
          </p:nvPr>
        </p:nvSpPr>
        <p:spPr>
          <a:xfrm>
            <a:off x="1371600" y="3474720"/>
            <a:ext cx="10056125" cy="8054975"/>
          </a:xfrm>
          <a:prstGeom prst="rect">
            <a:avLst/>
          </a:prstGeom>
        </p:spPr>
        <p:txBody>
          <a:bodyPr>
            <a:normAutofit/>
          </a:bodyPr>
          <a:lstStyle>
            <a:lvl1pPr marL="571500" indent="-571500">
              <a:lnSpc>
                <a:spcPts val="5200"/>
              </a:lnSpc>
              <a:spcBef>
                <a:spcPts val="2400"/>
              </a:spcBef>
              <a:buFont typeface="Arial" panose="020B0604020202020204" pitchFamily="34" charset="0"/>
              <a:buChar char="•"/>
              <a:defRPr sz="5400"/>
            </a:lvl1pPr>
            <a:lvl2pPr marL="1371257" indent="-457086">
              <a:lnSpc>
                <a:spcPts val="5200"/>
              </a:lnSpc>
              <a:spcBef>
                <a:spcPts val="2400"/>
              </a:spcBef>
              <a:buFont typeface="Arial" panose="020B0604020202020204" pitchFamily="34" charset="0"/>
              <a:buChar char="•"/>
              <a:defRPr sz="5400"/>
            </a:lvl2pPr>
            <a:lvl3pPr marL="2285429" indent="-457086">
              <a:lnSpc>
                <a:spcPts val="5200"/>
              </a:lnSpc>
              <a:spcBef>
                <a:spcPts val="2400"/>
              </a:spcBef>
              <a:buFont typeface="Arial" panose="020B0604020202020204" pitchFamily="34" charset="0"/>
              <a:buChar char="•"/>
              <a:defRPr sz="5400"/>
            </a:lvl3pPr>
            <a:lvl4pPr marL="3199600" indent="-457086">
              <a:lnSpc>
                <a:spcPts val="5200"/>
              </a:lnSpc>
              <a:spcBef>
                <a:spcPts val="2400"/>
              </a:spcBef>
              <a:buFont typeface="Arial" panose="020B0604020202020204" pitchFamily="34" charset="0"/>
              <a:buChar char="•"/>
              <a:defRPr sz="5400"/>
            </a:lvl4pPr>
            <a:lvl5pPr marL="4113771" indent="-457086">
              <a:buFont typeface="Arial" panose="020B0604020202020204" pitchFamily="34" charset="0"/>
              <a:buChar char="•"/>
              <a:defRPr sz="5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 Oval">
            <a:extLst>
              <a:ext uri="{FF2B5EF4-FFF2-40B4-BE49-F238E27FC236}">
                <a16:creationId xmlns:a16="http://schemas.microsoft.com/office/drawing/2014/main" id="{7036AD4E-BC3B-AA48-8652-BCE116FC702C}"/>
              </a:ext>
            </a:extLst>
          </p:cNvPr>
          <p:cNvSpPr>
            <a:spLocks noChangeAspect="1"/>
          </p:cNvSpPr>
          <p:nvPr userDrawn="1"/>
        </p:nvSpPr>
        <p:spPr>
          <a:xfrm>
            <a:off x="22901125" y="12300134"/>
            <a:ext cx="822960" cy="822960"/>
          </a:xfrm>
          <a:prstGeom prst="ellipse">
            <a:avLst/>
          </a:prstGeom>
          <a:solidFill>
            <a:schemeClr val="tx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lumMod val="40000"/>
                  <a:lumOff val="60000"/>
                </a:schemeClr>
              </a:solidFill>
              <a:latin typeface="Calibri" panose="020F0502020204030204" pitchFamily="34" charset="0"/>
            </a:endParaRPr>
          </a:p>
        </p:txBody>
      </p:sp>
      <p:sp>
        <p:nvSpPr>
          <p:cNvPr id="12" name="Slide Number Placeholder 4">
            <a:extLst>
              <a:ext uri="{FF2B5EF4-FFF2-40B4-BE49-F238E27FC236}">
                <a16:creationId xmlns:a16="http://schemas.microsoft.com/office/drawing/2014/main" id="{AD1A8140-3D99-C24B-B914-A466EF7E8B52}"/>
              </a:ext>
            </a:extLst>
          </p:cNvPr>
          <p:cNvSpPr>
            <a:spLocks noGrp="1"/>
          </p:cNvSpPr>
          <p:nvPr>
            <p:ph type="sldNum" sz="quarter" idx="4"/>
          </p:nvPr>
        </p:nvSpPr>
        <p:spPr>
          <a:xfrm>
            <a:off x="22901124" y="12346489"/>
            <a:ext cx="822961" cy="730250"/>
          </a:xfrm>
          <a:prstGeom prst="rect">
            <a:avLst/>
          </a:prstGeom>
        </p:spPr>
        <p:txBody>
          <a:bodyPr vert="horz" lIns="91440" tIns="45720" rIns="91440" bIns="45720" rtlCol="0" anchor="ctr"/>
          <a:lstStyle>
            <a:lvl1pPr algn="ctr">
              <a:defRPr sz="2400">
                <a:solidFill>
                  <a:schemeClr val="bg1"/>
                </a:solidFill>
              </a:defRPr>
            </a:lvl1pPr>
          </a:lstStyle>
          <a:p>
            <a:fld id="{DB8F626C-CEBF-614D-89D9-D0BEA80BC35B}" type="slidenum">
              <a:rPr lang="en-US" smtClean="0"/>
              <a:pPr/>
              <a:t>‹#›</a:t>
            </a:fld>
            <a:endParaRPr lang="en-US"/>
          </a:p>
        </p:txBody>
      </p:sp>
      <p:cxnSp>
        <p:nvCxnSpPr>
          <p:cNvPr id="8" name="Divider">
            <a:extLst>
              <a:ext uri="{FF2B5EF4-FFF2-40B4-BE49-F238E27FC236}">
                <a16:creationId xmlns:a16="http://schemas.microsoft.com/office/drawing/2014/main" id="{49FDAF9B-0C2D-2048-AFED-C04141324B98}"/>
              </a:ext>
            </a:extLst>
          </p:cNvPr>
          <p:cNvCxnSpPr/>
          <p:nvPr userDrawn="1"/>
        </p:nvCxnSpPr>
        <p:spPr>
          <a:xfrm>
            <a:off x="11427725" y="2575717"/>
            <a:ext cx="1364539" cy="0"/>
          </a:xfrm>
          <a:prstGeom prst="line">
            <a:avLst/>
          </a:prstGeom>
          <a:ln w="4572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3174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with Full Photo">
    <p:spTree>
      <p:nvGrpSpPr>
        <p:cNvPr id="1" name=""/>
        <p:cNvGrpSpPr/>
        <p:nvPr/>
      </p:nvGrpSpPr>
      <p:grpSpPr>
        <a:xfrm>
          <a:off x="0" y="0"/>
          <a:ext cx="0" cy="0"/>
          <a:chOff x="0" y="0"/>
          <a:chExt cx="0" cy="0"/>
        </a:xfrm>
      </p:grpSpPr>
      <p:sp>
        <p:nvSpPr>
          <p:cNvPr id="2" name="Rectangle 1"/>
          <p:cNvSpPr/>
          <p:nvPr/>
        </p:nvSpPr>
        <p:spPr>
          <a:xfrm>
            <a:off x="5887844" y="12266341"/>
            <a:ext cx="14719610" cy="11820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6" name="Picture Placeholder 13"/>
          <p:cNvSpPr>
            <a:spLocks noGrp="1"/>
          </p:cNvSpPr>
          <p:nvPr>
            <p:ph type="pic" sz="quarter" idx="60"/>
          </p:nvPr>
        </p:nvSpPr>
        <p:spPr>
          <a:xfrm>
            <a:off x="14273561" y="0"/>
            <a:ext cx="10104089" cy="13716000"/>
          </a:xfrm>
          <a:prstGeom prst="rect">
            <a:avLst/>
          </a:prstGeo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Calibri" panose="020F0502020204030204" pitchFamily="34" charset="0"/>
                <a:ea typeface="Open Sans Semibold" charset="0"/>
                <a:cs typeface="Calibri" panose="020F0502020204030204" pitchFamily="34" charset="0"/>
              </a:defRPr>
            </a:lvl1pPr>
          </a:lstStyle>
          <a:p>
            <a:r>
              <a:rPr lang="en-US"/>
              <a:t>Click icon to add picture</a:t>
            </a:r>
          </a:p>
        </p:txBody>
      </p:sp>
      <p:cxnSp>
        <p:nvCxnSpPr>
          <p:cNvPr id="14" name="Straight Connector 13">
            <a:extLst>
              <a:ext uri="{FF2B5EF4-FFF2-40B4-BE49-F238E27FC236}">
                <a16:creationId xmlns:a16="http://schemas.microsoft.com/office/drawing/2014/main" id="{42BA2E20-36C9-4748-B5B5-63473E4FE178}"/>
              </a:ext>
            </a:extLst>
          </p:cNvPr>
          <p:cNvCxnSpPr/>
          <p:nvPr/>
        </p:nvCxnSpPr>
        <p:spPr>
          <a:xfrm>
            <a:off x="1504442" y="2561649"/>
            <a:ext cx="1364539" cy="0"/>
          </a:xfrm>
          <a:prstGeom prst="line">
            <a:avLst/>
          </a:prstGeom>
          <a:ln w="4572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27B276D3-030C-0A42-B055-B48BA83F1BAD}"/>
              </a:ext>
            </a:extLst>
          </p:cNvPr>
          <p:cNvSpPr>
            <a:spLocks noGrp="1"/>
          </p:cNvSpPr>
          <p:nvPr>
            <p:ph type="body" sz="quarter" idx="61" hasCustomPrompt="1"/>
          </p:nvPr>
        </p:nvSpPr>
        <p:spPr>
          <a:xfrm>
            <a:off x="1371600" y="759652"/>
            <a:ext cx="11633200" cy="1639231"/>
          </a:xfrm>
          <a:prstGeom prst="rect">
            <a:avLst/>
          </a:prstGeom>
        </p:spPr>
        <p:txBody>
          <a:bodyPr anchor="b">
            <a:normAutofit/>
          </a:bodyPr>
          <a:lstStyle>
            <a:lvl1pPr marL="0" indent="0">
              <a:buNone/>
              <a:defRPr sz="8800" b="0" i="0">
                <a:latin typeface="+mj-lt"/>
                <a:cs typeface="Calibri" panose="020F0502020204030204" pitchFamily="34" charset="0"/>
              </a:defRPr>
            </a:lvl1pPr>
            <a:lvl2pPr>
              <a:defRPr sz="6800"/>
            </a:lvl2pPr>
            <a:lvl3pPr>
              <a:defRPr sz="6800"/>
            </a:lvl3pPr>
            <a:lvl4pPr>
              <a:defRPr sz="6800"/>
            </a:lvl4pPr>
            <a:lvl5pPr>
              <a:defRPr sz="6800"/>
            </a:lvl5pPr>
          </a:lstStyle>
          <a:p>
            <a:pPr lvl="0"/>
            <a:r>
              <a:rPr lang="en-US"/>
              <a:t>Slide Title</a:t>
            </a:r>
          </a:p>
        </p:txBody>
      </p:sp>
      <p:sp>
        <p:nvSpPr>
          <p:cNvPr id="21" name="Text Placeholder 20">
            <a:extLst>
              <a:ext uri="{FF2B5EF4-FFF2-40B4-BE49-F238E27FC236}">
                <a16:creationId xmlns:a16="http://schemas.microsoft.com/office/drawing/2014/main" id="{A4B97A2B-8EC8-A147-AB5F-A6430820A154}"/>
              </a:ext>
            </a:extLst>
          </p:cNvPr>
          <p:cNvSpPr>
            <a:spLocks noGrp="1"/>
          </p:cNvSpPr>
          <p:nvPr>
            <p:ph type="body" sz="quarter" idx="62" hasCustomPrompt="1"/>
          </p:nvPr>
        </p:nvSpPr>
        <p:spPr>
          <a:xfrm>
            <a:off x="1371600" y="3474720"/>
            <a:ext cx="11682413" cy="8054975"/>
          </a:xfrm>
          <a:prstGeom prst="rect">
            <a:avLst/>
          </a:prstGeom>
        </p:spPr>
        <p:txBody>
          <a:bodyPr>
            <a:normAutofit/>
          </a:bodyPr>
          <a:lstStyle>
            <a:lvl1pPr marL="571500" indent="-571500">
              <a:lnSpc>
                <a:spcPts val="5200"/>
              </a:lnSpc>
              <a:spcBef>
                <a:spcPts val="2400"/>
              </a:spcBef>
              <a:buFont typeface="Arial" panose="020B0604020202020204" pitchFamily="34" charset="0"/>
              <a:buChar char="•"/>
              <a:defRPr sz="5400"/>
            </a:lvl1pPr>
            <a:lvl2pPr marL="1371257" indent="-457086">
              <a:lnSpc>
                <a:spcPts val="5200"/>
              </a:lnSpc>
              <a:spcBef>
                <a:spcPts val="2400"/>
              </a:spcBef>
              <a:buFont typeface="Arial" panose="020B0604020202020204" pitchFamily="34" charset="0"/>
              <a:buChar char="•"/>
              <a:defRPr sz="5400"/>
            </a:lvl2pPr>
            <a:lvl3pPr marL="2285429" indent="-457086">
              <a:lnSpc>
                <a:spcPts val="5200"/>
              </a:lnSpc>
              <a:spcBef>
                <a:spcPts val="2400"/>
              </a:spcBef>
              <a:buFont typeface="Arial" panose="020B0604020202020204" pitchFamily="34" charset="0"/>
              <a:buChar char="•"/>
              <a:defRPr sz="5400"/>
            </a:lvl3pPr>
            <a:lvl4pPr marL="3199600" indent="-457086">
              <a:lnSpc>
                <a:spcPts val="5200"/>
              </a:lnSpc>
              <a:spcBef>
                <a:spcPts val="2400"/>
              </a:spcBef>
              <a:buFont typeface="Arial" panose="020B0604020202020204" pitchFamily="34" charset="0"/>
              <a:buChar char="•"/>
              <a:defRPr sz="5400"/>
            </a:lvl4pPr>
            <a:lvl5pPr marL="4113771" indent="-457086">
              <a:buFont typeface="Arial" panose="020B0604020202020204" pitchFamily="34" charset="0"/>
              <a:buChar char="•"/>
              <a:defRPr sz="5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EF713765-B9B4-AF41-BD31-6462483EEC4D}"/>
              </a:ext>
            </a:extLst>
          </p:cNvPr>
          <p:cNvCxnSpPr/>
          <p:nvPr userDrawn="1"/>
        </p:nvCxnSpPr>
        <p:spPr>
          <a:xfrm>
            <a:off x="1504442" y="2561649"/>
            <a:ext cx="1364539" cy="0"/>
          </a:xfrm>
          <a:prstGeom prst="line">
            <a:avLst/>
          </a:prstGeom>
          <a:ln w="4572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3846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ission">
    <p:spTree>
      <p:nvGrpSpPr>
        <p:cNvPr id="1" name=""/>
        <p:cNvGrpSpPr/>
        <p:nvPr/>
      </p:nvGrpSpPr>
      <p:grpSpPr>
        <a:xfrm>
          <a:off x="0" y="0"/>
          <a:ext cx="0" cy="0"/>
          <a:chOff x="0" y="0"/>
          <a:chExt cx="0" cy="0"/>
        </a:xfrm>
      </p:grpSpPr>
      <p:pic>
        <p:nvPicPr>
          <p:cNvPr id="3" name="Blue Background">
            <a:extLst>
              <a:ext uri="{FF2B5EF4-FFF2-40B4-BE49-F238E27FC236}">
                <a16:creationId xmlns:a16="http://schemas.microsoft.com/office/drawing/2014/main" id="{CFF32B3C-609E-1646-B12A-A657A0E2104A}"/>
              </a:ext>
            </a:extLst>
          </p:cNvPr>
          <p:cNvPicPr>
            <a:picLocks noChangeAspect="1"/>
          </p:cNvPicPr>
          <p:nvPr/>
        </p:nvPicPr>
        <p:blipFill>
          <a:blip r:embed="rId2">
            <a:extLst>
              <a:ext uri="{28A0092B-C50C-407E-A947-70E740481C1C}">
                <a14:useLocalDpi xmlns:a14="http://schemas.microsoft.com/office/drawing/2010/main" val="0"/>
              </a:ext>
            </a:extLst>
          </a:blip>
          <a:srcRect l="13" r="13"/>
          <a:stretch>
            <a:fillRect/>
          </a:stretch>
        </p:blipFill>
        <p:spPr>
          <a:xfrm>
            <a:off x="-1" y="3572"/>
            <a:ext cx="24377651" cy="13712428"/>
          </a:xfrm>
          <a:prstGeom prst="rect">
            <a:avLst/>
          </a:prstGeom>
        </p:spPr>
      </p:pic>
      <p:cxnSp>
        <p:nvCxnSpPr>
          <p:cNvPr id="10" name="Div">
            <a:extLst>
              <a:ext uri="{FF2B5EF4-FFF2-40B4-BE49-F238E27FC236}">
                <a16:creationId xmlns:a16="http://schemas.microsoft.com/office/drawing/2014/main" id="{4A9B25E4-A805-664B-B31C-7402BEFD5D12}"/>
              </a:ext>
            </a:extLst>
          </p:cNvPr>
          <p:cNvCxnSpPr/>
          <p:nvPr userDrawn="1"/>
        </p:nvCxnSpPr>
        <p:spPr>
          <a:xfrm>
            <a:off x="2465578" y="7545300"/>
            <a:ext cx="1364539" cy="0"/>
          </a:xfrm>
          <a:prstGeom prst="line">
            <a:avLst/>
          </a:prstGeom>
          <a:ln w="4572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Vision">
            <a:extLst>
              <a:ext uri="{FF2B5EF4-FFF2-40B4-BE49-F238E27FC236}">
                <a16:creationId xmlns:a16="http://schemas.microsoft.com/office/drawing/2014/main" id="{EE2EC9BA-72EC-9441-879A-86905AF8C08C}"/>
              </a:ext>
            </a:extLst>
          </p:cNvPr>
          <p:cNvSpPr txBox="1">
            <a:spLocks/>
          </p:cNvSpPr>
          <p:nvPr userDrawn="1"/>
        </p:nvSpPr>
        <p:spPr>
          <a:xfrm>
            <a:off x="2266579" y="7925971"/>
            <a:ext cx="13049622" cy="298960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2400"/>
              </a:spcBef>
            </a:pPr>
            <a:r>
              <a:rPr lang="en-US" sz="6000">
                <a:solidFill>
                  <a:schemeClr val="bg1"/>
                </a:solidFill>
                <a:latin typeface="+mn-lt"/>
                <a:cs typeface="Calibri Light" panose="020F0302020204030204" pitchFamily="34" charset="0"/>
              </a:rPr>
              <a:t>Our vision is a future with sustainable, equitable and resilient transportation, buildings and communities.</a:t>
            </a:r>
            <a:endParaRPr lang="en-US" sz="6000" b="0" i="0">
              <a:solidFill>
                <a:schemeClr val="bg1"/>
              </a:solidFill>
              <a:latin typeface="+mn-lt"/>
              <a:ea typeface="Open Sans Light" panose="020B0306030504020204" pitchFamily="34" charset="0"/>
              <a:cs typeface="Calibri Light" panose="020F0302020204030204" pitchFamily="34" charset="0"/>
            </a:endParaRPr>
          </a:p>
        </p:txBody>
      </p:sp>
      <p:sp>
        <p:nvSpPr>
          <p:cNvPr id="12" name="Decarbonize">
            <a:extLst>
              <a:ext uri="{FF2B5EF4-FFF2-40B4-BE49-F238E27FC236}">
                <a16:creationId xmlns:a16="http://schemas.microsoft.com/office/drawing/2014/main" id="{C21C041F-7074-D64E-B4F7-BB26D0C721DC}"/>
              </a:ext>
            </a:extLst>
          </p:cNvPr>
          <p:cNvSpPr txBox="1"/>
          <p:nvPr userDrawn="1"/>
        </p:nvSpPr>
        <p:spPr>
          <a:xfrm>
            <a:off x="2266578" y="4465726"/>
            <a:ext cx="16935821" cy="3108543"/>
          </a:xfrm>
          <a:prstGeom prst="rect">
            <a:avLst/>
          </a:prstGeom>
          <a:noFill/>
        </p:spPr>
        <p:txBody>
          <a:bodyPr wrap="square" lIns="91440" tIns="0" rIns="0" bIns="0" rtlCol="0">
            <a:spAutoFit/>
          </a:bodyPr>
          <a:lstStyle/>
          <a:p>
            <a:r>
              <a:rPr lang="en-US" sz="20200" b="0" i="0" spc="600">
                <a:solidFill>
                  <a:schemeClr val="bg1"/>
                </a:solidFill>
                <a:latin typeface="+mj-lt"/>
                <a:ea typeface="Open Sans Light" panose="020B0306030504020204" pitchFamily="34" charset="0"/>
                <a:cs typeface="Calibri" panose="020F0502020204030204" pitchFamily="34" charset="0"/>
              </a:rPr>
              <a:t>DECARBONIZE.</a:t>
            </a:r>
          </a:p>
        </p:txBody>
      </p:sp>
      <p:sp>
        <p:nvSpPr>
          <p:cNvPr id="13" name="One Simple Mission">
            <a:extLst>
              <a:ext uri="{FF2B5EF4-FFF2-40B4-BE49-F238E27FC236}">
                <a16:creationId xmlns:a16="http://schemas.microsoft.com/office/drawing/2014/main" id="{B5ACA9DE-481E-A547-B79C-56CE0195EBA2}"/>
              </a:ext>
            </a:extLst>
          </p:cNvPr>
          <p:cNvSpPr txBox="1">
            <a:spLocks/>
          </p:cNvSpPr>
          <p:nvPr userDrawn="1"/>
        </p:nvSpPr>
        <p:spPr>
          <a:xfrm>
            <a:off x="2266579" y="3819403"/>
            <a:ext cx="11930684" cy="104041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6000"/>
              </a:lnSpc>
              <a:spcBef>
                <a:spcPts val="2400"/>
              </a:spcBef>
            </a:pPr>
            <a:r>
              <a:rPr lang="en-US" sz="7200">
                <a:solidFill>
                  <a:schemeClr val="bg1"/>
                </a:solidFill>
                <a:latin typeface="+mj-lt"/>
                <a:cs typeface="Calibri Light" panose="020F0302020204030204" pitchFamily="34" charset="0"/>
              </a:rPr>
              <a:t>One simple mission —</a:t>
            </a:r>
            <a:endParaRPr lang="en-US" sz="7200" b="0" i="0">
              <a:solidFill>
                <a:schemeClr val="bg1"/>
              </a:solidFill>
              <a:latin typeface="+mj-lt"/>
              <a:ea typeface="Open Sans Light" panose="020B0306030504020204" pitchFamily="34" charset="0"/>
              <a:cs typeface="Calibri Light" panose="020F0302020204030204" pitchFamily="34" charset="0"/>
            </a:endParaRPr>
          </a:p>
        </p:txBody>
      </p:sp>
      <p:sp>
        <p:nvSpPr>
          <p:cNvPr id="7" name="Vision">
            <a:extLst>
              <a:ext uri="{FF2B5EF4-FFF2-40B4-BE49-F238E27FC236}">
                <a16:creationId xmlns:a16="http://schemas.microsoft.com/office/drawing/2014/main" id="{CBFFC6C9-7308-4B4C-9007-D4C29BB887D7}"/>
              </a:ext>
            </a:extLst>
          </p:cNvPr>
          <p:cNvSpPr txBox="1">
            <a:spLocks/>
          </p:cNvSpPr>
          <p:nvPr userDrawn="1"/>
        </p:nvSpPr>
        <p:spPr>
          <a:xfrm>
            <a:off x="18067970" y="5084219"/>
            <a:ext cx="926613" cy="58894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2400"/>
              </a:spcBef>
            </a:pPr>
            <a:r>
              <a:rPr lang="en-US" sz="2400" kern="1200">
                <a:solidFill>
                  <a:schemeClr val="bg1"/>
                </a:solidFill>
                <a:effectLst/>
                <a:latin typeface="Open Sans Light"/>
                <a:ea typeface="+mn-ea"/>
                <a:cs typeface="Open Sans Light"/>
              </a:rPr>
              <a:t>®</a:t>
            </a:r>
            <a:r>
              <a:rPr lang="en-US">
                <a:solidFill>
                  <a:schemeClr val="bg1"/>
                </a:solidFill>
                <a:effectLst/>
              </a:rPr>
              <a:t> </a:t>
            </a:r>
            <a:endParaRPr lang="en-US" sz="2400" b="0" i="0">
              <a:solidFill>
                <a:schemeClr val="bg1"/>
              </a:solidFill>
              <a:latin typeface="+mn-lt"/>
              <a:ea typeface="Open Sans Light" panose="020B0306030504020204" pitchFamily="34" charset="0"/>
              <a:cs typeface="Calibri Light" panose="020F0302020204030204" pitchFamily="34" charset="0"/>
            </a:endParaRPr>
          </a:p>
        </p:txBody>
      </p:sp>
    </p:spTree>
    <p:extLst>
      <p:ext uri="{BB962C8B-B14F-4D97-AF65-F5344CB8AC3E}">
        <p14:creationId xmlns:p14="http://schemas.microsoft.com/office/powerpoint/2010/main" val="192444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act Us">
    <p:spTree>
      <p:nvGrpSpPr>
        <p:cNvPr id="1" name=""/>
        <p:cNvGrpSpPr/>
        <p:nvPr/>
      </p:nvGrpSpPr>
      <p:grpSpPr>
        <a:xfrm>
          <a:off x="0" y="0"/>
          <a:ext cx="0" cy="0"/>
          <a:chOff x="0" y="0"/>
          <a:chExt cx="0" cy="0"/>
        </a:xfrm>
      </p:grpSpPr>
      <p:pic>
        <p:nvPicPr>
          <p:cNvPr id="27" name="Blue Background">
            <a:extLst>
              <a:ext uri="{FF2B5EF4-FFF2-40B4-BE49-F238E27FC236}">
                <a16:creationId xmlns:a16="http://schemas.microsoft.com/office/drawing/2014/main" id="{CB5E4B54-B305-CC49-A46D-307909107EB2}"/>
              </a:ext>
            </a:extLst>
          </p:cNvPr>
          <p:cNvPicPr>
            <a:picLocks noChangeAspect="1"/>
          </p:cNvPicPr>
          <p:nvPr userDrawn="1"/>
        </p:nvPicPr>
        <p:blipFill>
          <a:blip r:embed="rId2">
            <a:extLst>
              <a:ext uri="{28A0092B-C50C-407E-A947-70E740481C1C}">
                <a14:useLocalDpi xmlns:a14="http://schemas.microsoft.com/office/drawing/2010/main" val="0"/>
              </a:ext>
            </a:extLst>
          </a:blip>
          <a:srcRect l="13" r="13"/>
          <a:stretch>
            <a:fillRect/>
          </a:stretch>
        </p:blipFill>
        <p:spPr>
          <a:xfrm>
            <a:off x="-1" y="3572"/>
            <a:ext cx="24377651" cy="13712428"/>
          </a:xfrm>
          <a:prstGeom prst="rect">
            <a:avLst/>
          </a:prstGeom>
        </p:spPr>
      </p:pic>
    </p:spTree>
    <p:extLst>
      <p:ext uri="{BB962C8B-B14F-4D97-AF65-F5344CB8AC3E}">
        <p14:creationId xmlns:p14="http://schemas.microsoft.com/office/powerpoint/2010/main" val="413337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adient Background">
    <p:spTree>
      <p:nvGrpSpPr>
        <p:cNvPr id="1" name=""/>
        <p:cNvGrpSpPr/>
        <p:nvPr/>
      </p:nvGrpSpPr>
      <p:grpSpPr>
        <a:xfrm>
          <a:off x="0" y="0"/>
          <a:ext cx="0" cy="0"/>
          <a:chOff x="0" y="0"/>
          <a:chExt cx="0" cy="0"/>
        </a:xfrm>
      </p:grpSpPr>
      <p:pic>
        <p:nvPicPr>
          <p:cNvPr id="15" name="Texture" descr="A close up of a logo&#10;&#10;Description automatically generated">
            <a:extLst>
              <a:ext uri="{FF2B5EF4-FFF2-40B4-BE49-F238E27FC236}">
                <a16:creationId xmlns:a16="http://schemas.microsoft.com/office/drawing/2014/main" id="{521859B8-5F2B-7D45-8153-0D4306D9897C}"/>
              </a:ext>
            </a:extLst>
          </p:cNvPr>
          <p:cNvPicPr>
            <a:picLocks noChangeAspect="1"/>
          </p:cNvPicPr>
          <p:nvPr/>
        </p:nvPicPr>
        <p:blipFill>
          <a:blip r:embed="rId2" cstate="email">
            <a:alphaModFix/>
            <a:extLst>
              <a:ext uri="{28A0092B-C50C-407E-A947-70E740481C1C}">
                <a14:useLocalDpi xmlns:a14="http://schemas.microsoft.com/office/drawing/2010/main" val="0"/>
              </a:ext>
            </a:extLst>
          </a:blip>
          <a:srcRect t="7790" b="7790"/>
          <a:stretch>
            <a:fillRect/>
          </a:stretch>
        </p:blipFill>
        <p:spPr>
          <a:xfrm>
            <a:off x="-3176" y="0"/>
            <a:ext cx="24377651" cy="13716000"/>
          </a:xfrm>
          <a:prstGeom prst="rect">
            <a:avLst/>
          </a:prstGeom>
        </p:spPr>
      </p:pic>
      <p:sp>
        <p:nvSpPr>
          <p:cNvPr id="16" name="Gradient">
            <a:extLst>
              <a:ext uri="{FF2B5EF4-FFF2-40B4-BE49-F238E27FC236}">
                <a16:creationId xmlns:a16="http://schemas.microsoft.com/office/drawing/2014/main" id="{AF5807D1-A6DE-1C43-84AC-8D82C14EA623}"/>
              </a:ext>
            </a:extLst>
          </p:cNvPr>
          <p:cNvSpPr/>
          <p:nvPr/>
        </p:nvSpPr>
        <p:spPr>
          <a:xfrm rot="10800000">
            <a:off x="-3176" y="0"/>
            <a:ext cx="24377650" cy="13746751"/>
          </a:xfrm>
          <a:prstGeom prst="rect">
            <a:avLst/>
          </a:prstGeom>
          <a:gradFill>
            <a:gsLst>
              <a:gs pos="0">
                <a:schemeClr val="accent1">
                  <a:alpha val="80000"/>
                </a:schemeClr>
              </a:gs>
              <a:gs pos="49000">
                <a:srgbClr val="009CDB">
                  <a:alpha val="80000"/>
                </a:srgbClr>
              </a:gs>
              <a:gs pos="100000">
                <a:srgbClr val="7030A0">
                  <a:alpha val="85000"/>
                </a:srgbClr>
              </a:gs>
            </a:gsLst>
            <a:lin ang="3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4" name="Texture" descr="A close up of a logo&#10;&#10;Description automatically generated">
            <a:extLst>
              <a:ext uri="{FF2B5EF4-FFF2-40B4-BE49-F238E27FC236}">
                <a16:creationId xmlns:a16="http://schemas.microsoft.com/office/drawing/2014/main" id="{8733C033-8D22-7C41-AA6C-A72A957EB5B4}"/>
              </a:ext>
            </a:extLst>
          </p:cNvPr>
          <p:cNvPicPr>
            <a:picLocks noChangeAspect="1"/>
          </p:cNvPicPr>
          <p:nvPr userDrawn="1"/>
        </p:nvPicPr>
        <p:blipFill>
          <a:blip r:embed="rId2" cstate="email">
            <a:alphaModFix/>
            <a:extLst>
              <a:ext uri="{28A0092B-C50C-407E-A947-70E740481C1C}">
                <a14:useLocalDpi xmlns:a14="http://schemas.microsoft.com/office/drawing/2010/main" val="0"/>
              </a:ext>
            </a:extLst>
          </a:blip>
          <a:srcRect t="7790" b="7790"/>
          <a:stretch>
            <a:fillRect/>
          </a:stretch>
        </p:blipFill>
        <p:spPr>
          <a:xfrm>
            <a:off x="-3176" y="0"/>
            <a:ext cx="24377651" cy="13716000"/>
          </a:xfrm>
          <a:prstGeom prst="rect">
            <a:avLst/>
          </a:prstGeom>
        </p:spPr>
      </p:pic>
      <p:sp>
        <p:nvSpPr>
          <p:cNvPr id="5" name="Gradient">
            <a:extLst>
              <a:ext uri="{FF2B5EF4-FFF2-40B4-BE49-F238E27FC236}">
                <a16:creationId xmlns:a16="http://schemas.microsoft.com/office/drawing/2014/main" id="{DC415C74-242C-4E40-BB3B-BFD5BF184E8F}"/>
              </a:ext>
            </a:extLst>
          </p:cNvPr>
          <p:cNvSpPr/>
          <p:nvPr userDrawn="1"/>
        </p:nvSpPr>
        <p:spPr>
          <a:xfrm rot="10800000">
            <a:off x="-3176" y="0"/>
            <a:ext cx="24377650" cy="13746751"/>
          </a:xfrm>
          <a:prstGeom prst="rect">
            <a:avLst/>
          </a:prstGeom>
          <a:gradFill>
            <a:gsLst>
              <a:gs pos="0">
                <a:schemeClr val="accent1">
                  <a:alpha val="80000"/>
                </a:schemeClr>
              </a:gs>
              <a:gs pos="49000">
                <a:srgbClr val="009CDB">
                  <a:alpha val="80000"/>
                </a:srgbClr>
              </a:gs>
              <a:gs pos="100000">
                <a:srgbClr val="7030A0">
                  <a:alpha val="85000"/>
                </a:srgbClr>
              </a:gs>
            </a:gsLst>
            <a:lin ang="3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108620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Slide">
    <p:spTree>
      <p:nvGrpSpPr>
        <p:cNvPr id="1" name=""/>
        <p:cNvGrpSpPr/>
        <p:nvPr/>
      </p:nvGrpSpPr>
      <p:grpSpPr>
        <a:xfrm>
          <a:off x="0" y="0"/>
          <a:ext cx="0" cy="0"/>
          <a:chOff x="0" y="0"/>
          <a:chExt cx="0" cy="0"/>
        </a:xfrm>
      </p:grpSpPr>
      <p:pic>
        <p:nvPicPr>
          <p:cNvPr id="3" name="Blue Background">
            <a:extLst>
              <a:ext uri="{FF2B5EF4-FFF2-40B4-BE49-F238E27FC236}">
                <a16:creationId xmlns:a16="http://schemas.microsoft.com/office/drawing/2014/main" id="{CFF32B3C-609E-1646-B12A-A657A0E2104A}"/>
              </a:ext>
            </a:extLst>
          </p:cNvPr>
          <p:cNvPicPr>
            <a:picLocks noChangeAspect="1"/>
          </p:cNvPicPr>
          <p:nvPr/>
        </p:nvPicPr>
        <p:blipFill>
          <a:blip r:embed="rId2">
            <a:extLst>
              <a:ext uri="{28A0092B-C50C-407E-A947-70E740481C1C}">
                <a14:useLocalDpi xmlns:a14="http://schemas.microsoft.com/office/drawing/2010/main" val="0"/>
              </a:ext>
            </a:extLst>
          </a:blip>
          <a:srcRect l="13" r="13"/>
          <a:stretch>
            <a:fillRect/>
          </a:stretch>
        </p:blipFill>
        <p:spPr>
          <a:xfrm>
            <a:off x="-1" y="3572"/>
            <a:ext cx="24377651" cy="13712428"/>
          </a:xfrm>
          <a:prstGeom prst="rect">
            <a:avLst/>
          </a:prstGeom>
        </p:spPr>
      </p:pic>
      <p:cxnSp>
        <p:nvCxnSpPr>
          <p:cNvPr id="4" name="Straight Connector 3">
            <a:extLst>
              <a:ext uri="{FF2B5EF4-FFF2-40B4-BE49-F238E27FC236}">
                <a16:creationId xmlns:a16="http://schemas.microsoft.com/office/drawing/2014/main" id="{A5E0359B-0BF1-9A46-BD6B-5D52ABC0CA99}"/>
              </a:ext>
            </a:extLst>
          </p:cNvPr>
          <p:cNvCxnSpPr/>
          <p:nvPr/>
        </p:nvCxnSpPr>
        <p:spPr>
          <a:xfrm>
            <a:off x="2423375" y="7304871"/>
            <a:ext cx="1364539" cy="0"/>
          </a:xfrm>
          <a:prstGeom prst="line">
            <a:avLst/>
          </a:prstGeom>
          <a:ln w="4572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BC23616-AF07-A544-ABEF-9E760556D095}"/>
              </a:ext>
            </a:extLst>
          </p:cNvPr>
          <p:cNvSpPr>
            <a:spLocks noGrp="1"/>
          </p:cNvSpPr>
          <p:nvPr>
            <p:ph type="body" sz="quarter" idx="10" hasCustomPrompt="1"/>
          </p:nvPr>
        </p:nvSpPr>
        <p:spPr>
          <a:xfrm>
            <a:off x="2311569" y="2729132"/>
            <a:ext cx="18860308" cy="4227343"/>
          </a:xfrm>
          <a:prstGeom prst="rect">
            <a:avLst/>
          </a:prstGeom>
        </p:spPr>
        <p:txBody>
          <a:bodyPr anchor="b">
            <a:normAutofit/>
          </a:bodyPr>
          <a:lstStyle>
            <a:lvl1pPr marL="0" indent="0">
              <a:buFontTx/>
              <a:buNone/>
              <a:defRPr sz="11000">
                <a:solidFill>
                  <a:schemeClr val="bg1"/>
                </a:solidFill>
                <a:latin typeface="+mj-lt"/>
              </a:defRPr>
            </a:lvl1pPr>
            <a:lvl2pPr marL="914171" indent="0">
              <a:buFontTx/>
              <a:buNone/>
              <a:defRPr>
                <a:solidFill>
                  <a:schemeClr val="bg1"/>
                </a:solidFill>
              </a:defRPr>
            </a:lvl2pPr>
            <a:lvl3pPr marL="1828343" indent="0">
              <a:buFontTx/>
              <a:buNone/>
              <a:defRPr>
                <a:solidFill>
                  <a:schemeClr val="bg1"/>
                </a:solidFill>
              </a:defRPr>
            </a:lvl3pPr>
            <a:lvl4pPr marL="2742514" indent="0">
              <a:buFontTx/>
              <a:buNone/>
              <a:defRPr>
                <a:solidFill>
                  <a:schemeClr val="bg1"/>
                </a:solidFill>
              </a:defRPr>
            </a:lvl4pPr>
            <a:lvl5pPr marL="3656685" indent="0">
              <a:buFontTx/>
              <a:buNone/>
              <a:defRPr>
                <a:solidFill>
                  <a:schemeClr val="bg1"/>
                </a:solidFill>
              </a:defRPr>
            </a:lvl5pPr>
          </a:lstStyle>
          <a:p>
            <a:pPr lvl="0"/>
            <a:r>
              <a:rPr lang="en-US"/>
              <a:t>Section Divider Slide</a:t>
            </a:r>
          </a:p>
        </p:txBody>
      </p:sp>
      <p:pic>
        <p:nvPicPr>
          <p:cNvPr id="5" name="Blue Background">
            <a:extLst>
              <a:ext uri="{FF2B5EF4-FFF2-40B4-BE49-F238E27FC236}">
                <a16:creationId xmlns:a16="http://schemas.microsoft.com/office/drawing/2014/main" id="{23AA3EF2-809D-C04F-A83D-9AF23043A576}"/>
              </a:ext>
            </a:extLst>
          </p:cNvPr>
          <p:cNvPicPr>
            <a:picLocks noChangeAspect="1"/>
          </p:cNvPicPr>
          <p:nvPr userDrawn="1"/>
        </p:nvPicPr>
        <p:blipFill>
          <a:blip r:embed="rId2">
            <a:extLst>
              <a:ext uri="{28A0092B-C50C-407E-A947-70E740481C1C}">
                <a14:useLocalDpi xmlns:a14="http://schemas.microsoft.com/office/drawing/2010/main" val="0"/>
              </a:ext>
            </a:extLst>
          </a:blip>
          <a:srcRect l="13" r="13"/>
          <a:stretch>
            <a:fillRect/>
          </a:stretch>
        </p:blipFill>
        <p:spPr>
          <a:xfrm>
            <a:off x="-1" y="3572"/>
            <a:ext cx="24377651" cy="13712428"/>
          </a:xfrm>
          <a:prstGeom prst="rect">
            <a:avLst/>
          </a:prstGeom>
        </p:spPr>
      </p:pic>
    </p:spTree>
    <p:extLst>
      <p:ext uri="{BB962C8B-B14F-4D97-AF65-F5344CB8AC3E}">
        <p14:creationId xmlns:p14="http://schemas.microsoft.com/office/powerpoint/2010/main" val="335387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Page Text with Logo">
    <p:spTree>
      <p:nvGrpSpPr>
        <p:cNvPr id="1" name=""/>
        <p:cNvGrpSpPr/>
        <p:nvPr/>
      </p:nvGrpSpPr>
      <p:grpSpPr>
        <a:xfrm>
          <a:off x="0" y="0"/>
          <a:ext cx="0" cy="0"/>
          <a:chOff x="0" y="0"/>
          <a:chExt cx="0" cy="0"/>
        </a:xfrm>
      </p:grpSpPr>
      <p:sp>
        <p:nvSpPr>
          <p:cNvPr id="21" name="Text Placeholder">
            <a:extLst>
              <a:ext uri="{FF2B5EF4-FFF2-40B4-BE49-F238E27FC236}">
                <a16:creationId xmlns:a16="http://schemas.microsoft.com/office/drawing/2014/main" id="{A4B97A2B-8EC8-A147-AB5F-A6430820A154}"/>
              </a:ext>
            </a:extLst>
          </p:cNvPr>
          <p:cNvSpPr>
            <a:spLocks noGrp="1"/>
          </p:cNvSpPr>
          <p:nvPr>
            <p:ph type="body" sz="quarter" idx="62"/>
          </p:nvPr>
        </p:nvSpPr>
        <p:spPr>
          <a:xfrm>
            <a:off x="3514165" y="3567953"/>
            <a:ext cx="17341189" cy="7300938"/>
          </a:xfrm>
          <a:prstGeom prst="rect">
            <a:avLst/>
          </a:prstGeom>
        </p:spPr>
        <p:txBody>
          <a:bodyPr anchor="ctr">
            <a:normAutofit/>
          </a:bodyPr>
          <a:lstStyle>
            <a:lvl1pPr>
              <a:defRPr sz="5400">
                <a:latin typeface="+mn-lt"/>
              </a:defRPr>
            </a:lvl1pPr>
            <a:lvl2pPr>
              <a:defRPr sz="5400">
                <a:latin typeface="+mn-lt"/>
              </a:defRPr>
            </a:lvl2pPr>
            <a:lvl3pPr>
              <a:defRPr sz="5400">
                <a:latin typeface="+mn-lt"/>
              </a:defRPr>
            </a:lvl3pPr>
            <a:lvl4pPr>
              <a:defRPr sz="5400">
                <a:latin typeface="+mn-lt"/>
              </a:defRPr>
            </a:lvl4pPr>
            <a:lvl5pPr>
              <a:defRPr sz="5400">
                <a:latin typeface="+mn-lt"/>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a:extLst>
              <a:ext uri="{FF2B5EF4-FFF2-40B4-BE49-F238E27FC236}">
                <a16:creationId xmlns:a16="http://schemas.microsoft.com/office/drawing/2014/main" id="{47F37885-9A67-8444-BE11-D6BDD0865577}"/>
              </a:ext>
            </a:extLst>
          </p:cNvPr>
          <p:cNvSpPr>
            <a:spLocks noGrp="1"/>
          </p:cNvSpPr>
          <p:nvPr>
            <p:ph type="body" sz="quarter" idx="61" hasCustomPrompt="1"/>
          </p:nvPr>
        </p:nvSpPr>
        <p:spPr>
          <a:xfrm>
            <a:off x="1371599" y="745586"/>
            <a:ext cx="21529525" cy="1639231"/>
          </a:xfrm>
          <a:prstGeom prst="rect">
            <a:avLst/>
          </a:prstGeom>
        </p:spPr>
        <p:txBody>
          <a:bodyPr anchor="b">
            <a:normAutofit/>
          </a:bodyPr>
          <a:lstStyle>
            <a:lvl1pPr marL="0" indent="0" algn="ctr">
              <a:buNone/>
              <a:defRPr sz="8800" b="0" i="0">
                <a:latin typeface="+mj-lt"/>
                <a:cs typeface="Calibri" panose="020F0502020204030204" pitchFamily="34" charset="0"/>
              </a:defRPr>
            </a:lvl1pPr>
            <a:lvl2pPr>
              <a:defRPr sz="6800"/>
            </a:lvl2pPr>
            <a:lvl3pPr>
              <a:defRPr sz="6800"/>
            </a:lvl3pPr>
            <a:lvl4pPr>
              <a:defRPr sz="6800"/>
            </a:lvl4pPr>
            <a:lvl5pPr>
              <a:defRPr sz="6800"/>
            </a:lvl5pPr>
          </a:lstStyle>
          <a:p>
            <a:pPr lvl="0"/>
            <a:r>
              <a:rPr lang="en-US"/>
              <a:t>Slide Title</a:t>
            </a:r>
          </a:p>
        </p:txBody>
      </p:sp>
      <p:sp>
        <p:nvSpPr>
          <p:cNvPr id="13" name="Slide # Oval">
            <a:extLst>
              <a:ext uri="{FF2B5EF4-FFF2-40B4-BE49-F238E27FC236}">
                <a16:creationId xmlns:a16="http://schemas.microsoft.com/office/drawing/2014/main" id="{72448458-1AD9-684A-8287-C42AB818117C}"/>
              </a:ext>
            </a:extLst>
          </p:cNvPr>
          <p:cNvSpPr>
            <a:spLocks noChangeAspect="1"/>
          </p:cNvSpPr>
          <p:nvPr userDrawn="1"/>
        </p:nvSpPr>
        <p:spPr>
          <a:xfrm>
            <a:off x="22901125" y="12300134"/>
            <a:ext cx="822960" cy="822960"/>
          </a:xfrm>
          <a:prstGeom prst="ellipse">
            <a:avLst/>
          </a:prstGeom>
          <a:solidFill>
            <a:schemeClr val="tx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lumMod val="40000"/>
                  <a:lumOff val="60000"/>
                </a:schemeClr>
              </a:solidFill>
              <a:latin typeface="Calibri" panose="020F0502020204030204" pitchFamily="34" charset="0"/>
            </a:endParaRPr>
          </a:p>
        </p:txBody>
      </p:sp>
      <p:sp>
        <p:nvSpPr>
          <p:cNvPr id="14" name="Slide Number Placeholder 4">
            <a:extLst>
              <a:ext uri="{FF2B5EF4-FFF2-40B4-BE49-F238E27FC236}">
                <a16:creationId xmlns:a16="http://schemas.microsoft.com/office/drawing/2014/main" id="{FA9F34A9-978C-4E41-ADCC-EA88787BD464}"/>
              </a:ext>
            </a:extLst>
          </p:cNvPr>
          <p:cNvSpPr>
            <a:spLocks noGrp="1"/>
          </p:cNvSpPr>
          <p:nvPr>
            <p:ph type="sldNum" sz="quarter" idx="4"/>
          </p:nvPr>
        </p:nvSpPr>
        <p:spPr>
          <a:xfrm>
            <a:off x="22901124" y="12346489"/>
            <a:ext cx="822961" cy="730250"/>
          </a:xfrm>
          <a:prstGeom prst="rect">
            <a:avLst/>
          </a:prstGeom>
        </p:spPr>
        <p:txBody>
          <a:bodyPr vert="horz" lIns="91440" tIns="45720" rIns="91440" bIns="45720" rtlCol="0" anchor="ctr"/>
          <a:lstStyle>
            <a:lvl1pPr algn="ctr">
              <a:defRPr sz="2400">
                <a:solidFill>
                  <a:schemeClr val="bg1"/>
                </a:solidFill>
              </a:defRPr>
            </a:lvl1pPr>
          </a:lstStyle>
          <a:p>
            <a:fld id="{DB8F626C-CEBF-614D-89D9-D0BEA80BC35B}" type="slidenum">
              <a:rPr lang="en-US" smtClean="0"/>
              <a:pPr/>
              <a:t>‹#›</a:t>
            </a:fld>
            <a:endParaRPr lang="en-US"/>
          </a:p>
        </p:txBody>
      </p:sp>
      <p:cxnSp>
        <p:nvCxnSpPr>
          <p:cNvPr id="9" name="Divider">
            <a:extLst>
              <a:ext uri="{FF2B5EF4-FFF2-40B4-BE49-F238E27FC236}">
                <a16:creationId xmlns:a16="http://schemas.microsoft.com/office/drawing/2014/main" id="{D1DA889B-201E-F64E-B33B-818780654564}"/>
              </a:ext>
            </a:extLst>
          </p:cNvPr>
          <p:cNvCxnSpPr/>
          <p:nvPr userDrawn="1"/>
        </p:nvCxnSpPr>
        <p:spPr>
          <a:xfrm>
            <a:off x="11427725" y="2547583"/>
            <a:ext cx="1364539" cy="0"/>
          </a:xfrm>
          <a:prstGeom prst="line">
            <a:avLst/>
          </a:prstGeom>
          <a:ln w="4572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B0CCE0FB-E660-E840-8C0D-5ACFD8D3BFB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3565" y="11909248"/>
            <a:ext cx="4108566" cy="1396912"/>
          </a:xfrm>
          <a:prstGeom prst="rect">
            <a:avLst/>
          </a:prstGeom>
        </p:spPr>
      </p:pic>
    </p:spTree>
    <p:extLst>
      <p:ext uri="{BB962C8B-B14F-4D97-AF65-F5344CB8AC3E}">
        <p14:creationId xmlns:p14="http://schemas.microsoft.com/office/powerpoint/2010/main" val="2657728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fault (Text &amp; Graphics) with Logo">
    <p:spTree>
      <p:nvGrpSpPr>
        <p:cNvPr id="1" name=""/>
        <p:cNvGrpSpPr/>
        <p:nvPr/>
      </p:nvGrpSpPr>
      <p:grpSpPr>
        <a:xfrm>
          <a:off x="0" y="0"/>
          <a:ext cx="0" cy="0"/>
          <a:chOff x="0" y="0"/>
          <a:chExt cx="0" cy="0"/>
        </a:xfrm>
      </p:grpSpPr>
      <p:cxnSp>
        <p:nvCxnSpPr>
          <p:cNvPr id="10" name="Divider">
            <a:extLst>
              <a:ext uri="{FF2B5EF4-FFF2-40B4-BE49-F238E27FC236}">
                <a16:creationId xmlns:a16="http://schemas.microsoft.com/office/drawing/2014/main" id="{AC0D3888-9C69-6B4E-A8CD-A38CE345D1F7}"/>
              </a:ext>
            </a:extLst>
          </p:cNvPr>
          <p:cNvCxnSpPr/>
          <p:nvPr/>
        </p:nvCxnSpPr>
        <p:spPr>
          <a:xfrm>
            <a:off x="11427725" y="2575717"/>
            <a:ext cx="1364539" cy="0"/>
          </a:xfrm>
          <a:prstGeom prst="line">
            <a:avLst/>
          </a:prstGeom>
          <a:ln w="4572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itle">
            <a:extLst>
              <a:ext uri="{FF2B5EF4-FFF2-40B4-BE49-F238E27FC236}">
                <a16:creationId xmlns:a16="http://schemas.microsoft.com/office/drawing/2014/main" id="{42D8FD8F-620D-B54A-B5EB-AE222DDE48C0}"/>
              </a:ext>
            </a:extLst>
          </p:cNvPr>
          <p:cNvSpPr>
            <a:spLocks noGrp="1"/>
          </p:cNvSpPr>
          <p:nvPr>
            <p:ph type="body" sz="quarter" idx="61" hasCustomPrompt="1"/>
          </p:nvPr>
        </p:nvSpPr>
        <p:spPr>
          <a:xfrm>
            <a:off x="1371599" y="773720"/>
            <a:ext cx="21529525" cy="1639231"/>
          </a:xfrm>
          <a:prstGeom prst="rect">
            <a:avLst/>
          </a:prstGeom>
        </p:spPr>
        <p:txBody>
          <a:bodyPr anchor="b">
            <a:normAutofit/>
          </a:bodyPr>
          <a:lstStyle>
            <a:lvl1pPr marL="0" indent="0" algn="ctr">
              <a:buNone/>
              <a:defRPr sz="8800" b="0" i="0">
                <a:latin typeface="+mj-lt"/>
                <a:cs typeface="Calibri" panose="020F0502020204030204" pitchFamily="34" charset="0"/>
              </a:defRPr>
            </a:lvl1pPr>
            <a:lvl2pPr>
              <a:defRPr sz="6800"/>
            </a:lvl2pPr>
            <a:lvl3pPr>
              <a:defRPr sz="6800"/>
            </a:lvl3pPr>
            <a:lvl4pPr>
              <a:defRPr sz="6800"/>
            </a:lvl4pPr>
            <a:lvl5pPr>
              <a:defRPr sz="6800"/>
            </a:lvl5pPr>
          </a:lstStyle>
          <a:p>
            <a:pPr lvl="0"/>
            <a:r>
              <a:rPr lang="en-US"/>
              <a:t>Slide Title</a:t>
            </a:r>
          </a:p>
        </p:txBody>
      </p:sp>
      <p:sp>
        <p:nvSpPr>
          <p:cNvPr id="18" name="Content Placeholder">
            <a:extLst>
              <a:ext uri="{FF2B5EF4-FFF2-40B4-BE49-F238E27FC236}">
                <a16:creationId xmlns:a16="http://schemas.microsoft.com/office/drawing/2014/main" id="{3C255E06-1DA3-234C-82BE-730868964FA2}"/>
              </a:ext>
            </a:extLst>
          </p:cNvPr>
          <p:cNvSpPr>
            <a:spLocks noGrp="1"/>
          </p:cNvSpPr>
          <p:nvPr>
            <p:ph sz="quarter" idx="63"/>
          </p:nvPr>
        </p:nvSpPr>
        <p:spPr>
          <a:xfrm>
            <a:off x="12188825" y="3475038"/>
            <a:ext cx="11517464" cy="8322514"/>
          </a:xfrm>
          <a:prstGeom prst="rect">
            <a:avLst/>
          </a:prstGeom>
        </p:spPr>
        <p:txBody>
          <a:bodyPr>
            <a:normAutofit/>
          </a:bodyPr>
          <a:lstStyle>
            <a:lvl1pPr marL="0" indent="0">
              <a:buNone/>
              <a:defRPr sz="3200"/>
            </a:lvl1pPr>
          </a:lstStyle>
          <a:p>
            <a:pPr lvl="0"/>
            <a:r>
              <a:rPr lang="en-US"/>
              <a:t>Click to edit Master text styles</a:t>
            </a:r>
          </a:p>
        </p:txBody>
      </p:sp>
      <p:sp>
        <p:nvSpPr>
          <p:cNvPr id="19" name="Text Placeholder">
            <a:extLst>
              <a:ext uri="{FF2B5EF4-FFF2-40B4-BE49-F238E27FC236}">
                <a16:creationId xmlns:a16="http://schemas.microsoft.com/office/drawing/2014/main" id="{E573DBFD-5EB9-2347-A8EE-9DD267B8759B}"/>
              </a:ext>
            </a:extLst>
          </p:cNvPr>
          <p:cNvSpPr>
            <a:spLocks noGrp="1"/>
          </p:cNvSpPr>
          <p:nvPr>
            <p:ph type="body" sz="quarter" idx="62"/>
          </p:nvPr>
        </p:nvSpPr>
        <p:spPr>
          <a:xfrm>
            <a:off x="1371600" y="3474721"/>
            <a:ext cx="10056125" cy="7665562"/>
          </a:xfrm>
          <a:prstGeom prst="rect">
            <a:avLst/>
          </a:prstGeom>
        </p:spPr>
        <p:txBody>
          <a:bodyPr>
            <a:normAutofit/>
          </a:bodyPr>
          <a:lstStyle>
            <a:lvl1pPr marL="571500" indent="-571500">
              <a:lnSpc>
                <a:spcPts val="5200"/>
              </a:lnSpc>
              <a:spcBef>
                <a:spcPts val="2400"/>
              </a:spcBef>
              <a:buFont typeface="Arial" panose="020B0604020202020204" pitchFamily="34" charset="0"/>
              <a:buChar char="•"/>
              <a:defRPr sz="5400"/>
            </a:lvl1pPr>
            <a:lvl2pPr marL="1371257" indent="-457086">
              <a:lnSpc>
                <a:spcPts val="5200"/>
              </a:lnSpc>
              <a:spcBef>
                <a:spcPts val="2400"/>
              </a:spcBef>
              <a:buFont typeface="Arial" panose="020B0604020202020204" pitchFamily="34" charset="0"/>
              <a:buChar char="•"/>
              <a:defRPr sz="5400"/>
            </a:lvl2pPr>
            <a:lvl3pPr marL="2285429" indent="-457086">
              <a:lnSpc>
                <a:spcPts val="5200"/>
              </a:lnSpc>
              <a:spcBef>
                <a:spcPts val="2400"/>
              </a:spcBef>
              <a:buFont typeface="Arial" panose="020B0604020202020204" pitchFamily="34" charset="0"/>
              <a:buChar char="•"/>
              <a:defRPr sz="5400"/>
            </a:lvl3pPr>
            <a:lvl4pPr marL="3199600" indent="-457086">
              <a:lnSpc>
                <a:spcPts val="5200"/>
              </a:lnSpc>
              <a:spcBef>
                <a:spcPts val="2400"/>
              </a:spcBef>
              <a:buFont typeface="Arial" panose="020B0604020202020204" pitchFamily="34" charset="0"/>
              <a:buChar char="•"/>
              <a:defRPr sz="5400"/>
            </a:lvl4pPr>
            <a:lvl5pPr marL="4113771" indent="-457086">
              <a:buFont typeface="Arial" panose="020B0604020202020204" pitchFamily="34" charset="0"/>
              <a:buChar char="•"/>
              <a:defRPr sz="5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 Oval">
            <a:extLst>
              <a:ext uri="{FF2B5EF4-FFF2-40B4-BE49-F238E27FC236}">
                <a16:creationId xmlns:a16="http://schemas.microsoft.com/office/drawing/2014/main" id="{7036AD4E-BC3B-AA48-8652-BCE116FC702C}"/>
              </a:ext>
            </a:extLst>
          </p:cNvPr>
          <p:cNvSpPr>
            <a:spLocks noChangeAspect="1"/>
          </p:cNvSpPr>
          <p:nvPr/>
        </p:nvSpPr>
        <p:spPr>
          <a:xfrm>
            <a:off x="22901125" y="12300134"/>
            <a:ext cx="822960" cy="822960"/>
          </a:xfrm>
          <a:prstGeom prst="ellipse">
            <a:avLst/>
          </a:prstGeom>
          <a:solidFill>
            <a:schemeClr val="tx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lumMod val="40000"/>
                  <a:lumOff val="60000"/>
                </a:schemeClr>
              </a:solidFill>
              <a:latin typeface="Calibri" panose="020F0502020204030204" pitchFamily="34" charset="0"/>
            </a:endParaRPr>
          </a:p>
        </p:txBody>
      </p:sp>
      <p:sp>
        <p:nvSpPr>
          <p:cNvPr id="12" name="Slide Number Placeholder 4">
            <a:extLst>
              <a:ext uri="{FF2B5EF4-FFF2-40B4-BE49-F238E27FC236}">
                <a16:creationId xmlns:a16="http://schemas.microsoft.com/office/drawing/2014/main" id="{AD1A8140-3D99-C24B-B914-A466EF7E8B52}"/>
              </a:ext>
            </a:extLst>
          </p:cNvPr>
          <p:cNvSpPr>
            <a:spLocks noGrp="1"/>
          </p:cNvSpPr>
          <p:nvPr>
            <p:ph type="sldNum" sz="quarter" idx="4"/>
          </p:nvPr>
        </p:nvSpPr>
        <p:spPr>
          <a:xfrm>
            <a:off x="22901124" y="12346489"/>
            <a:ext cx="822961" cy="730250"/>
          </a:xfrm>
          <a:prstGeom prst="rect">
            <a:avLst/>
          </a:prstGeom>
        </p:spPr>
        <p:txBody>
          <a:bodyPr vert="horz" lIns="91440" tIns="45720" rIns="91440" bIns="45720" rtlCol="0" anchor="ctr"/>
          <a:lstStyle>
            <a:lvl1pPr algn="ctr">
              <a:defRPr sz="2400">
                <a:solidFill>
                  <a:schemeClr val="bg1"/>
                </a:solidFill>
              </a:defRPr>
            </a:lvl1pPr>
          </a:lstStyle>
          <a:p>
            <a:fld id="{DB8F626C-CEBF-614D-89D9-D0BEA80BC35B}" type="slidenum">
              <a:rPr lang="en-US" smtClean="0"/>
              <a:pPr/>
              <a:t>‹#›</a:t>
            </a:fld>
            <a:endParaRPr lang="en-US"/>
          </a:p>
        </p:txBody>
      </p:sp>
      <p:pic>
        <p:nvPicPr>
          <p:cNvPr id="14" name="Logo">
            <a:extLst>
              <a:ext uri="{FF2B5EF4-FFF2-40B4-BE49-F238E27FC236}">
                <a16:creationId xmlns:a16="http://schemas.microsoft.com/office/drawing/2014/main" id="{0967622B-27A1-8A48-ABA2-06B5AD48898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3565" y="11909248"/>
            <a:ext cx="4108566" cy="1396912"/>
          </a:xfrm>
          <a:prstGeom prst="rect">
            <a:avLst/>
          </a:prstGeom>
        </p:spPr>
      </p:pic>
    </p:spTree>
    <p:extLst>
      <p:ext uri="{BB962C8B-B14F-4D97-AF65-F5344CB8AC3E}">
        <p14:creationId xmlns:p14="http://schemas.microsoft.com/office/powerpoint/2010/main" val="26389295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with Logo">
    <p:spTree>
      <p:nvGrpSpPr>
        <p:cNvPr id="1" name=""/>
        <p:cNvGrpSpPr/>
        <p:nvPr/>
      </p:nvGrpSpPr>
      <p:grpSpPr>
        <a:xfrm>
          <a:off x="0" y="0"/>
          <a:ext cx="0" cy="0"/>
          <a:chOff x="0" y="0"/>
          <a:chExt cx="0" cy="0"/>
        </a:xfrm>
      </p:grpSpPr>
      <p:sp>
        <p:nvSpPr>
          <p:cNvPr id="5" name="Slide # Oval">
            <a:extLst>
              <a:ext uri="{FF2B5EF4-FFF2-40B4-BE49-F238E27FC236}">
                <a16:creationId xmlns:a16="http://schemas.microsoft.com/office/drawing/2014/main" id="{2CCBEA3F-5C72-844C-8D1D-22150D75C93A}"/>
              </a:ext>
            </a:extLst>
          </p:cNvPr>
          <p:cNvSpPr>
            <a:spLocks noChangeAspect="1"/>
          </p:cNvSpPr>
          <p:nvPr/>
        </p:nvSpPr>
        <p:spPr>
          <a:xfrm>
            <a:off x="22901125" y="12300134"/>
            <a:ext cx="822960" cy="822960"/>
          </a:xfrm>
          <a:prstGeom prst="ellipse">
            <a:avLst/>
          </a:prstGeom>
          <a:solidFill>
            <a:schemeClr val="tx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lumMod val="40000"/>
                  <a:lumOff val="60000"/>
                </a:schemeClr>
              </a:solidFill>
              <a:latin typeface="Calibri" panose="020F0502020204030204" pitchFamily="34" charset="0"/>
            </a:endParaRPr>
          </a:p>
        </p:txBody>
      </p:sp>
      <p:sp>
        <p:nvSpPr>
          <p:cNvPr id="6" name="Slide Number Placeholder 4">
            <a:extLst>
              <a:ext uri="{FF2B5EF4-FFF2-40B4-BE49-F238E27FC236}">
                <a16:creationId xmlns:a16="http://schemas.microsoft.com/office/drawing/2014/main" id="{219F05B3-4332-4847-AE56-24CE7DC5F623}"/>
              </a:ext>
            </a:extLst>
          </p:cNvPr>
          <p:cNvSpPr>
            <a:spLocks noGrp="1"/>
          </p:cNvSpPr>
          <p:nvPr>
            <p:ph type="sldNum" sz="quarter" idx="4"/>
          </p:nvPr>
        </p:nvSpPr>
        <p:spPr>
          <a:xfrm>
            <a:off x="22901124" y="12346489"/>
            <a:ext cx="822961" cy="730250"/>
          </a:xfrm>
          <a:prstGeom prst="rect">
            <a:avLst/>
          </a:prstGeom>
        </p:spPr>
        <p:txBody>
          <a:bodyPr vert="horz" lIns="91440" tIns="45720" rIns="91440" bIns="45720" rtlCol="0" anchor="ctr"/>
          <a:lstStyle>
            <a:lvl1pPr algn="ctr">
              <a:defRPr sz="2400">
                <a:solidFill>
                  <a:schemeClr val="bg1"/>
                </a:solidFill>
              </a:defRPr>
            </a:lvl1pPr>
          </a:lstStyle>
          <a:p>
            <a:fld id="{DB8F626C-CEBF-614D-89D9-D0BEA80BC35B}" type="slidenum">
              <a:rPr lang="en-US" smtClean="0"/>
              <a:pPr/>
              <a:t>‹#›</a:t>
            </a:fld>
            <a:endParaRPr lang="en-US"/>
          </a:p>
        </p:txBody>
      </p:sp>
      <p:pic>
        <p:nvPicPr>
          <p:cNvPr id="7" name="Logo">
            <a:extLst>
              <a:ext uri="{FF2B5EF4-FFF2-40B4-BE49-F238E27FC236}">
                <a16:creationId xmlns:a16="http://schemas.microsoft.com/office/drawing/2014/main" id="{620CA8C3-6E6C-F444-9F6E-C31BB3911EE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3565" y="11909248"/>
            <a:ext cx="4108566" cy="1396912"/>
          </a:xfrm>
          <a:prstGeom prst="rect">
            <a:avLst/>
          </a:prstGeom>
        </p:spPr>
      </p:pic>
    </p:spTree>
    <p:extLst>
      <p:ext uri="{BB962C8B-B14F-4D97-AF65-F5344CB8AC3E}">
        <p14:creationId xmlns:p14="http://schemas.microsoft.com/office/powerpoint/2010/main" val="17681463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pic>
        <p:nvPicPr>
          <p:cNvPr id="7" name="Background Image">
            <a:extLst>
              <a:ext uri="{FF2B5EF4-FFF2-40B4-BE49-F238E27FC236}">
                <a16:creationId xmlns:a16="http://schemas.microsoft.com/office/drawing/2014/main" id="{798BA581-4A58-5C47-9550-1A726BFE9E43}"/>
              </a:ext>
            </a:extLst>
          </p:cNvPr>
          <p:cNvPicPr>
            <a:picLocks noChangeAspect="1"/>
          </p:cNvPicPr>
          <p:nvPr/>
        </p:nvPicPr>
        <p:blipFill>
          <a:blip r:embed="rId2">
            <a:extLst>
              <a:ext uri="{28A0092B-C50C-407E-A947-70E740481C1C}">
                <a14:useLocalDpi xmlns:a14="http://schemas.microsoft.com/office/drawing/2010/main" val="0"/>
              </a:ext>
            </a:extLst>
          </a:blip>
          <a:srcRect t="13746" b="13746"/>
          <a:stretch>
            <a:fillRect/>
          </a:stretch>
        </p:blipFill>
        <p:spPr>
          <a:xfrm>
            <a:off x="0" y="0"/>
            <a:ext cx="24377651" cy="9954883"/>
          </a:xfrm>
          <a:prstGeom prst="rect">
            <a:avLst/>
          </a:prstGeom>
        </p:spPr>
      </p:pic>
      <p:sp>
        <p:nvSpPr>
          <p:cNvPr id="8" name="Gradient">
            <a:extLst>
              <a:ext uri="{FF2B5EF4-FFF2-40B4-BE49-F238E27FC236}">
                <a16:creationId xmlns:a16="http://schemas.microsoft.com/office/drawing/2014/main" id="{92F73233-AED4-4F45-BFBA-D94AC0957830}"/>
              </a:ext>
            </a:extLst>
          </p:cNvPr>
          <p:cNvSpPr/>
          <p:nvPr userDrawn="1"/>
        </p:nvSpPr>
        <p:spPr>
          <a:xfrm rot="10800000">
            <a:off x="0" y="0"/>
            <a:ext cx="24377650" cy="9954882"/>
          </a:xfrm>
          <a:prstGeom prst="rect">
            <a:avLst/>
          </a:prstGeom>
          <a:gradFill>
            <a:gsLst>
              <a:gs pos="0">
                <a:schemeClr val="accent1">
                  <a:alpha val="92000"/>
                </a:schemeClr>
              </a:gs>
              <a:gs pos="50000">
                <a:srgbClr val="009CDB">
                  <a:alpha val="95000"/>
                </a:srgbClr>
              </a:gs>
              <a:gs pos="100000">
                <a:srgbClr val="7030A0">
                  <a:alpha val="92000"/>
                </a:srgbClr>
              </a:gs>
            </a:gsLst>
            <a:lin ang="3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9" name="Logo">
            <a:extLst>
              <a:ext uri="{FF2B5EF4-FFF2-40B4-BE49-F238E27FC236}">
                <a16:creationId xmlns:a16="http://schemas.microsoft.com/office/drawing/2014/main" id="{94FB6B62-979A-584E-A7D9-CBB87EB4F8E5}"/>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7168051" y="10711543"/>
            <a:ext cx="6278781" cy="2159901"/>
          </a:xfrm>
          <a:prstGeom prst="rect">
            <a:avLst/>
          </a:prstGeom>
        </p:spPr>
      </p:pic>
      <p:sp>
        <p:nvSpPr>
          <p:cNvPr id="15" name="Title">
            <a:extLst>
              <a:ext uri="{FF2B5EF4-FFF2-40B4-BE49-F238E27FC236}">
                <a16:creationId xmlns:a16="http://schemas.microsoft.com/office/drawing/2014/main" id="{C37A2824-C02F-0F46-81F4-FEA6B524E8F2}"/>
              </a:ext>
            </a:extLst>
          </p:cNvPr>
          <p:cNvSpPr>
            <a:spLocks noGrp="1"/>
          </p:cNvSpPr>
          <p:nvPr>
            <p:ph type="ctrTitle" hasCustomPrompt="1"/>
          </p:nvPr>
        </p:nvSpPr>
        <p:spPr>
          <a:xfrm>
            <a:off x="2021095" y="2750648"/>
            <a:ext cx="20335460" cy="3522524"/>
          </a:xfrm>
          <a:prstGeom prst="rect">
            <a:avLst/>
          </a:prstGeom>
        </p:spPr>
        <p:txBody>
          <a:bodyPr anchor="b">
            <a:noAutofit/>
          </a:bodyPr>
          <a:lstStyle>
            <a:lvl1pPr algn="ctr">
              <a:defRPr sz="11500">
                <a:solidFill>
                  <a:schemeClr val="bg1"/>
                </a:solidFill>
              </a:defRPr>
            </a:lvl1pPr>
          </a:lstStyle>
          <a:p>
            <a:r>
              <a:rPr lang="en-US"/>
              <a:t>Presentation Title</a:t>
            </a:r>
          </a:p>
        </p:txBody>
      </p:sp>
      <p:sp>
        <p:nvSpPr>
          <p:cNvPr id="16" name="Subtitle">
            <a:extLst>
              <a:ext uri="{FF2B5EF4-FFF2-40B4-BE49-F238E27FC236}">
                <a16:creationId xmlns:a16="http://schemas.microsoft.com/office/drawing/2014/main" id="{726E3926-4F16-7B49-93B0-EE2ABE6B58E8}"/>
              </a:ext>
            </a:extLst>
          </p:cNvPr>
          <p:cNvSpPr>
            <a:spLocks noGrp="1"/>
          </p:cNvSpPr>
          <p:nvPr>
            <p:ph type="subTitle" idx="1" hasCustomPrompt="1"/>
          </p:nvPr>
        </p:nvSpPr>
        <p:spPr>
          <a:xfrm>
            <a:off x="2021094" y="6411753"/>
            <a:ext cx="20335461" cy="751870"/>
          </a:xfrm>
          <a:prstGeom prst="rect">
            <a:avLst/>
          </a:prstGeom>
        </p:spPr>
        <p:txBody>
          <a:bodyPr>
            <a:noAutofit/>
          </a:bodyPr>
          <a:lstStyle>
            <a:lvl1pPr marL="0" indent="0" algn="ctr">
              <a:buNone/>
              <a:defRPr sz="5400" i="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8" name="Thanks">
            <a:extLst>
              <a:ext uri="{FF2B5EF4-FFF2-40B4-BE49-F238E27FC236}">
                <a16:creationId xmlns:a16="http://schemas.microsoft.com/office/drawing/2014/main" id="{1448E780-4D81-6C4C-AC76-766FC02FE799}"/>
              </a:ext>
            </a:extLst>
          </p:cNvPr>
          <p:cNvSpPr>
            <a:spLocks noGrp="1"/>
          </p:cNvSpPr>
          <p:nvPr>
            <p:ph type="body" idx="10" hasCustomPrompt="1"/>
          </p:nvPr>
        </p:nvSpPr>
        <p:spPr>
          <a:xfrm>
            <a:off x="2021094" y="8320502"/>
            <a:ext cx="20335461" cy="823912"/>
          </a:xfrm>
          <a:prstGeom prst="rect">
            <a:avLst/>
          </a:prstGeom>
        </p:spPr>
        <p:txBody>
          <a:bodyPr anchor="b">
            <a:normAutofit/>
          </a:bodyPr>
          <a:lstStyle>
            <a:lvl1pPr marL="0" indent="0" algn="ctr">
              <a:buNone/>
              <a:defRPr sz="3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Special thanks to CSE staff</a:t>
            </a:r>
          </a:p>
        </p:txBody>
      </p:sp>
      <p:sp>
        <p:nvSpPr>
          <p:cNvPr id="13" name="Presenter">
            <a:extLst>
              <a:ext uri="{FF2B5EF4-FFF2-40B4-BE49-F238E27FC236}">
                <a16:creationId xmlns:a16="http://schemas.microsoft.com/office/drawing/2014/main" id="{3B4A5BC1-2BA2-444B-858B-847476469B50}"/>
              </a:ext>
            </a:extLst>
          </p:cNvPr>
          <p:cNvSpPr>
            <a:spLocks noGrp="1"/>
          </p:cNvSpPr>
          <p:nvPr>
            <p:ph type="body" sz="quarter" idx="11" hasCustomPrompt="1"/>
          </p:nvPr>
        </p:nvSpPr>
        <p:spPr>
          <a:xfrm>
            <a:off x="1150315" y="11968308"/>
            <a:ext cx="15570142" cy="1030794"/>
          </a:xfrm>
          <a:prstGeom prst="rect">
            <a:avLst/>
          </a:prstGeom>
        </p:spPr>
        <p:txBody>
          <a:bodyPr>
            <a:noAutofit/>
          </a:bodyPr>
          <a:lstStyle>
            <a:lvl1pPr marL="0" indent="0">
              <a:buFontTx/>
              <a:buNone/>
              <a:defRPr sz="5400"/>
            </a:lvl1pPr>
          </a:lstStyle>
          <a:p>
            <a:pPr lvl="0"/>
            <a:r>
              <a:rPr lang="en-US"/>
              <a:t>Presenter, Presenter Title</a:t>
            </a:r>
          </a:p>
        </p:txBody>
      </p:sp>
      <p:sp>
        <p:nvSpPr>
          <p:cNvPr id="17" name="Date">
            <a:extLst>
              <a:ext uri="{FF2B5EF4-FFF2-40B4-BE49-F238E27FC236}">
                <a16:creationId xmlns:a16="http://schemas.microsoft.com/office/drawing/2014/main" id="{43607A4F-3859-484E-94F4-3D1F3DE8D1B0}"/>
              </a:ext>
            </a:extLst>
          </p:cNvPr>
          <p:cNvSpPr>
            <a:spLocks noGrp="1"/>
          </p:cNvSpPr>
          <p:nvPr>
            <p:ph type="body" sz="quarter" idx="12" hasCustomPrompt="1"/>
          </p:nvPr>
        </p:nvSpPr>
        <p:spPr>
          <a:xfrm>
            <a:off x="1150314" y="11126309"/>
            <a:ext cx="5446429" cy="841999"/>
          </a:xfrm>
          <a:prstGeom prst="rect">
            <a:avLst/>
          </a:prstGeom>
        </p:spPr>
        <p:txBody>
          <a:bodyPr>
            <a:noAutofit/>
          </a:bodyPr>
          <a:lstStyle>
            <a:lvl1pPr marL="0" indent="0">
              <a:buFontTx/>
              <a:buNone/>
              <a:defRPr sz="4000">
                <a:solidFill>
                  <a:schemeClr val="tx1">
                    <a:lumMod val="60000"/>
                    <a:lumOff val="40000"/>
                  </a:schemeClr>
                </a:solidFill>
              </a:defRPr>
            </a:lvl1pPr>
          </a:lstStyle>
          <a:p>
            <a:pPr lvl="0"/>
            <a:r>
              <a:rPr lang="en-US"/>
              <a:t>Month Day, Year</a:t>
            </a:r>
          </a:p>
        </p:txBody>
      </p:sp>
    </p:spTree>
    <p:extLst>
      <p:ext uri="{BB962C8B-B14F-4D97-AF65-F5344CB8AC3E}">
        <p14:creationId xmlns:p14="http://schemas.microsoft.com/office/powerpoint/2010/main" val="13816038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528653"/>
      </p:ext>
    </p:extLst>
  </p:cSld>
  <p:clrMap bg1="lt1" tx1="dk1" bg2="lt2" tx2="dk2" accent1="accent1" accent2="accent2" accent3="accent3" accent4="accent4" accent5="accent5" accent6="accent6" hlink="hlink" folHlink="folHlink"/>
  <p:sldLayoutIdLst>
    <p:sldLayoutId id="2147484289" r:id="rId1"/>
    <p:sldLayoutId id="2147484244" r:id="rId2"/>
    <p:sldLayoutId id="2147484248" r:id="rId3"/>
    <p:sldLayoutId id="2147484249" r:id="rId4"/>
    <p:sldLayoutId id="2147484250" r:id="rId5"/>
    <p:sldLayoutId id="2147484257" r:id="rId6"/>
    <p:sldLayoutId id="2147484259" r:id="rId7"/>
    <p:sldLayoutId id="2147484258" r:id="rId8"/>
    <p:sldLayoutId id="2147484260" r:id="rId9"/>
    <p:sldLayoutId id="2147484290" r:id="rId10"/>
    <p:sldLayoutId id="2147484291" r:id="rId11"/>
    <p:sldLayoutId id="2147484292" r:id="rId12"/>
    <p:sldLayoutId id="2147484293" r:id="rId13"/>
  </p:sldLayoutIdLst>
  <p:hf hdr="0" dt="0"/>
  <p:txStyles>
    <p:titleStyle>
      <a:lvl1pPr algn="l" defTabSz="1828343" rtl="0" eaLnBrk="1" latinLnBrk="0" hangingPunct="1">
        <a:lnSpc>
          <a:spcPct val="90000"/>
        </a:lnSpc>
        <a:spcBef>
          <a:spcPct val="0"/>
        </a:spcBef>
        <a:buNone/>
        <a:defRPr sz="6800" b="0" i="0" kern="1200">
          <a:solidFill>
            <a:schemeClr val="tx1"/>
          </a:solidFill>
          <a:latin typeface="+mj-lt"/>
          <a:ea typeface="+mj-ea"/>
          <a:cs typeface="Calibri" panose="020F0502020204030204" pitchFamily="34" charset="0"/>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coxautoinc.com/market-insights/may-2025-atp-repor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oxautoinc.com/market-insights/mid-june-2025-muvvi/"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nhts.ornl.gov/assets/2022/pub/2022_NHTS_Summary_Travel_Trends.pdf" TargetMode="External"/><Relationship Id="rId2" Type="http://schemas.openxmlformats.org/officeDocument/2006/relationships/hyperlink" Target="https://www.energy.gov/eere/vehicles/articles/fotw-1190-june-14-2021-battery-electric-vehicles-have-lower-scheduled" TargetMode="Externa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valuepenguin.com/how-having-electric-car-affects-your-auto-insurance-rates" TargetMode="Externa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fueleconomy.gov/" TargetMode="Externa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hyperlink" Target="https://www.cdtfa.ca.gov/industry/vehicles-vessels-aircraft-guide.htm#Vehicles" TargetMode="External"/><Relationship Id="rId2" Type="http://schemas.openxmlformats.org/officeDocument/2006/relationships/hyperlink" Target="https://cdtfa.ca.gov/taxes-and-fees/sut-rates-description.htm" TargetMode="Externa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hyperlink" Target="https://www.dmv.ca.gov/wasapp/FeeCalculatorWeb/newVehicleForm.do"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cars.usnews.com/cars-trucks/advice/average-auto-loan-interest-rates" TargetMode="Externa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www.lendingtree.com/auto/debt-statistics/#Autoloandebt" TargetMode="External"/><Relationship Id="rId4" Type="http://schemas.openxmlformats.org/officeDocument/2006/relationships/image" Target="../media/image23.sv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32.xml.rels><?xml version="1.0" encoding="UTF-8" standalone="yes"?>
<Relationships xmlns="http://schemas.openxmlformats.org/package/2006/relationships"><Relationship Id="rId3" Type="http://schemas.openxmlformats.org/officeDocument/2006/relationships/hyperlink" Target="https://data.bts.gov/stories/s/ida7-k95k"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www.kbb.com/car-advice/how-much-electric-car-cost/?msockid=362647cd9ef965712ee154a09fab64e1" TargetMode="Externa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hyperlink" Target="https://www.coxautoinc.com/market-insights/may-2025-atp-report/" TargetMode="External"/><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hyperlink" Target="https://www.coxautoinc.com/market-insights/used-vehicle-inventory-may-2025/" TargetMode="External"/><Relationship Id="rId4" Type="http://schemas.openxmlformats.org/officeDocument/2006/relationships/hyperlink" Target="https://www.coxautoinc.com/market-insights/mid-june-2025-muvv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CCC84F-0823-EB46-9403-2A107F5692E4}"/>
              </a:ext>
            </a:extLst>
          </p:cNvPr>
          <p:cNvSpPr>
            <a:spLocks noGrp="1"/>
          </p:cNvSpPr>
          <p:nvPr>
            <p:ph type="ctrTitle"/>
          </p:nvPr>
        </p:nvSpPr>
        <p:spPr/>
        <p:txBody>
          <a:bodyPr/>
          <a:lstStyle/>
          <a:p>
            <a:r>
              <a:rPr lang="en-US">
                <a:cs typeface="Calibri"/>
              </a:rPr>
              <a:t>Electric Vehicle Affordability and Incentive Amounts: 2025 Update</a:t>
            </a:r>
          </a:p>
        </p:txBody>
      </p:sp>
      <p:sp>
        <p:nvSpPr>
          <p:cNvPr id="11" name="Text Placeholder 10">
            <a:extLst>
              <a:ext uri="{FF2B5EF4-FFF2-40B4-BE49-F238E27FC236}">
                <a16:creationId xmlns:a16="http://schemas.microsoft.com/office/drawing/2014/main" id="{6FC38E41-FC33-AB44-8B92-1071575D1989}"/>
              </a:ext>
            </a:extLst>
          </p:cNvPr>
          <p:cNvSpPr>
            <a:spLocks noGrp="1"/>
          </p:cNvSpPr>
          <p:nvPr>
            <p:ph type="body" sz="quarter" idx="11"/>
          </p:nvPr>
        </p:nvSpPr>
        <p:spPr>
          <a:xfrm>
            <a:off x="991961" y="10672744"/>
            <a:ext cx="15570142" cy="1384636"/>
          </a:xfrm>
        </p:spPr>
        <p:txBody>
          <a:bodyPr vert="horz" lIns="91440" tIns="45720" rIns="91440" bIns="45720" rtlCol="0" anchor="t">
            <a:noAutofit/>
          </a:bodyPr>
          <a:lstStyle/>
          <a:p>
            <a:pPr>
              <a:lnSpc>
                <a:spcPct val="100000"/>
              </a:lnSpc>
              <a:spcBef>
                <a:spcPts val="0"/>
              </a:spcBef>
            </a:pPr>
            <a:r>
              <a:rPr lang="en-US" sz="2800" dirty="0">
                <a:solidFill>
                  <a:schemeClr val="tx2"/>
                </a:solidFill>
                <a:cs typeface="Calibri"/>
              </a:rPr>
              <a:t>CARB Light-Duty Vehicle Purchase Incentives and Long-Term Plan Workgroup</a:t>
            </a:r>
          </a:p>
          <a:p>
            <a:pPr>
              <a:lnSpc>
                <a:spcPct val="100000"/>
              </a:lnSpc>
              <a:spcBef>
                <a:spcPts val="0"/>
              </a:spcBef>
            </a:pPr>
            <a:r>
              <a:rPr lang="en-US" sz="2800" dirty="0">
                <a:solidFill>
                  <a:schemeClr val="tx2"/>
                </a:solidFill>
                <a:cs typeface="Calibri"/>
              </a:rPr>
              <a:t>July 10, 2025</a:t>
            </a:r>
            <a:endParaRPr lang="en-US" dirty="0">
              <a:solidFill>
                <a:schemeClr val="tx2"/>
              </a:solidFill>
            </a:endParaRPr>
          </a:p>
          <a:p>
            <a:pPr>
              <a:lnSpc>
                <a:spcPct val="100000"/>
              </a:lnSpc>
              <a:spcBef>
                <a:spcPts val="0"/>
              </a:spcBef>
            </a:pPr>
            <a:endParaRPr lang="en-US" sz="2800" dirty="0">
              <a:solidFill>
                <a:schemeClr val="tx2"/>
              </a:solidFill>
              <a:cs typeface="Calibri"/>
            </a:endParaRPr>
          </a:p>
          <a:p>
            <a:pPr>
              <a:lnSpc>
                <a:spcPct val="100000"/>
              </a:lnSpc>
              <a:spcBef>
                <a:spcPts val="0"/>
              </a:spcBef>
            </a:pPr>
            <a:r>
              <a:rPr lang="en-US" sz="2800" dirty="0">
                <a:solidFill>
                  <a:schemeClr val="tx2"/>
                </a:solidFill>
                <a:cs typeface="Calibri"/>
              </a:rPr>
              <a:t>Christian Sheja and John Anderson, Center for Sustainable Energy</a:t>
            </a:r>
          </a:p>
          <a:p>
            <a:pPr>
              <a:lnSpc>
                <a:spcPct val="100000"/>
              </a:lnSpc>
              <a:spcBef>
                <a:spcPts val="0"/>
              </a:spcBef>
            </a:pPr>
            <a:r>
              <a:rPr lang="en-US" sz="2800" dirty="0">
                <a:solidFill>
                  <a:schemeClr val="tx2"/>
                </a:solidFill>
                <a:cs typeface="Calibri"/>
              </a:rPr>
              <a:t>Presented by: John Anderson, Center for Sustainable Energy</a:t>
            </a:r>
          </a:p>
          <a:p>
            <a:pPr>
              <a:lnSpc>
                <a:spcPct val="100000"/>
              </a:lnSpc>
              <a:spcBef>
                <a:spcPts val="0"/>
              </a:spcBef>
            </a:pPr>
            <a:r>
              <a:rPr lang="en-US" sz="2800" dirty="0">
                <a:solidFill>
                  <a:schemeClr val="tx2"/>
                </a:solidFill>
                <a:cs typeface="Calibri"/>
              </a:rPr>
              <a:t>With thanks to Benjamin MacNeille, Cecilia De La Fuente, Mina Afayee, and others at CSE</a:t>
            </a:r>
          </a:p>
        </p:txBody>
      </p:sp>
      <p:sp>
        <p:nvSpPr>
          <p:cNvPr id="12" name="Rectangle 11">
            <a:extLst>
              <a:ext uri="{FF2B5EF4-FFF2-40B4-BE49-F238E27FC236}">
                <a16:creationId xmlns:a16="http://schemas.microsoft.com/office/drawing/2014/main" id="{62937083-1360-42F0-B43D-627D4D8A7E8F}"/>
              </a:ext>
            </a:extLst>
          </p:cNvPr>
          <p:cNvSpPr/>
          <p:nvPr/>
        </p:nvSpPr>
        <p:spPr>
          <a:xfrm>
            <a:off x="16720457" y="10491537"/>
            <a:ext cx="7421278" cy="2815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vrp-logo - Clean Vehicle Assistance Program">
            <a:extLst>
              <a:ext uri="{FF2B5EF4-FFF2-40B4-BE49-F238E27FC236}">
                <a16:creationId xmlns:a16="http://schemas.microsoft.com/office/drawing/2014/main" id="{888DCF76-3517-4BE5-ADC9-8875B269B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0457" y="10965352"/>
            <a:ext cx="70104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9064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50829E-D036-8549-9A66-D42517C2F573}"/>
              </a:ext>
            </a:extLst>
          </p:cNvPr>
          <p:cNvSpPr>
            <a:spLocks noGrp="1"/>
          </p:cNvSpPr>
          <p:nvPr>
            <p:ph type="sldNum" sz="quarter" idx="4"/>
          </p:nvPr>
        </p:nvSpPr>
        <p:spPr/>
        <p:txBody>
          <a:bodyPr/>
          <a:lstStyle/>
          <a:p>
            <a:fld id="{DB8F626C-CEBF-614D-89D9-D0BEA80BC35B}" type="slidenum">
              <a:rPr lang="en-US" smtClean="0"/>
              <a:pPr/>
              <a:t>10</a:t>
            </a:fld>
            <a:endParaRPr lang="en-US"/>
          </a:p>
        </p:txBody>
      </p:sp>
      <p:sp>
        <p:nvSpPr>
          <p:cNvPr id="19" name="Text Placeholder 18">
            <a:extLst>
              <a:ext uri="{FF2B5EF4-FFF2-40B4-BE49-F238E27FC236}">
                <a16:creationId xmlns:a16="http://schemas.microsoft.com/office/drawing/2014/main" id="{0B6F024A-FE9A-254B-B2F3-EB3508D712DF}"/>
              </a:ext>
            </a:extLst>
          </p:cNvPr>
          <p:cNvSpPr>
            <a:spLocks noGrp="1"/>
          </p:cNvSpPr>
          <p:nvPr>
            <p:ph type="body" sz="quarter" idx="61"/>
          </p:nvPr>
        </p:nvSpPr>
        <p:spPr/>
        <p:txBody>
          <a:bodyPr>
            <a:normAutofit/>
          </a:bodyPr>
          <a:lstStyle/>
          <a:p>
            <a:r>
              <a:rPr lang="en-US"/>
              <a:t>Vehicle inputs</a:t>
            </a:r>
          </a:p>
        </p:txBody>
      </p:sp>
      <p:sp>
        <p:nvSpPr>
          <p:cNvPr id="2" name="Content Placeholder 1">
            <a:extLst>
              <a:ext uri="{FF2B5EF4-FFF2-40B4-BE49-F238E27FC236}">
                <a16:creationId xmlns:a16="http://schemas.microsoft.com/office/drawing/2014/main" id="{29FF79FE-DE7C-9C43-B613-623DA9A1E5C4}"/>
              </a:ext>
            </a:extLst>
          </p:cNvPr>
          <p:cNvSpPr>
            <a:spLocks noGrp="1"/>
          </p:cNvSpPr>
          <p:nvPr>
            <p:ph sz="quarter" idx="4294967295"/>
          </p:nvPr>
        </p:nvSpPr>
        <p:spPr>
          <a:xfrm>
            <a:off x="2083535" y="3850690"/>
            <a:ext cx="13188950" cy="9228138"/>
          </a:xfrm>
          <a:prstGeom prst="rect">
            <a:avLst/>
          </a:prstGeom>
        </p:spPr>
        <p:txBody>
          <a:bodyPr lIns="91440" tIns="45720" rIns="91440" bIns="45720" anchor="t">
            <a:noAutofit/>
          </a:bodyPr>
          <a:lstStyle/>
          <a:p>
            <a:pPr marL="0" indent="0">
              <a:buNone/>
            </a:pPr>
            <a:r>
              <a:rPr lang="en-US" sz="4000" b="1" dirty="0">
                <a:solidFill>
                  <a:schemeClr val="tx2"/>
                </a:solidFill>
                <a:cs typeface="Calibri"/>
              </a:rPr>
              <a:t>New</a:t>
            </a:r>
          </a:p>
          <a:p>
            <a:pPr marL="685800" indent="-685800">
              <a:buChar char="•"/>
            </a:pPr>
            <a:r>
              <a:rPr lang="en-US" sz="4000" dirty="0">
                <a:solidFill>
                  <a:schemeClr val="tx2"/>
                </a:solidFill>
                <a:cs typeface="Calibri"/>
              </a:rPr>
              <a:t>2025 model year vehicles from FuelEconomy.gov</a:t>
            </a:r>
          </a:p>
          <a:p>
            <a:pPr marL="685800" indent="-685800">
              <a:buChar char="•"/>
            </a:pPr>
            <a:r>
              <a:rPr lang="en-US" sz="4000" dirty="0">
                <a:solidFill>
                  <a:schemeClr val="tx2"/>
                </a:solidFill>
                <a:cs typeface="Calibri"/>
              </a:rPr>
              <a:t>Make, model, and trim combinations where trim is related to electric range</a:t>
            </a:r>
          </a:p>
          <a:p>
            <a:pPr marL="685800" indent="-685800">
              <a:buChar char="•"/>
            </a:pPr>
            <a:r>
              <a:rPr lang="en-US" sz="4000" dirty="0">
                <a:solidFill>
                  <a:schemeClr val="tx2"/>
                </a:solidFill>
                <a:cs typeface="Calibri"/>
              </a:rPr>
              <a:t>Where price information is available</a:t>
            </a:r>
          </a:p>
          <a:p>
            <a:pPr marL="0" indent="0">
              <a:buNone/>
            </a:pPr>
            <a:r>
              <a:rPr lang="en-US" sz="4000" b="1" dirty="0">
                <a:solidFill>
                  <a:schemeClr val="tx2"/>
                </a:solidFill>
                <a:cs typeface="Calibri"/>
              </a:rPr>
              <a:t>Used</a:t>
            </a:r>
          </a:p>
          <a:p>
            <a:pPr marL="685800" indent="-685800"/>
            <a:r>
              <a:rPr lang="en-US" sz="4000" dirty="0">
                <a:solidFill>
                  <a:schemeClr val="tx2"/>
                </a:solidFill>
                <a:cs typeface="Calibri"/>
              </a:rPr>
              <a:t>2022 and earlier model year vehicles</a:t>
            </a:r>
          </a:p>
          <a:p>
            <a:pPr marL="685800" indent="-685800"/>
            <a:r>
              <a:rPr lang="en-US" sz="4000" dirty="0">
                <a:solidFill>
                  <a:schemeClr val="tx2"/>
                </a:solidFill>
                <a:cs typeface="Calibri"/>
              </a:rPr>
              <a:t>Where vehicle is present in the fueleconomy.gov database</a:t>
            </a:r>
          </a:p>
          <a:p>
            <a:pPr marL="685800" indent="-685800"/>
            <a:r>
              <a:rPr lang="en-US" sz="4000" dirty="0">
                <a:solidFill>
                  <a:schemeClr val="tx2"/>
                </a:solidFill>
                <a:cs typeface="Calibri"/>
              </a:rPr>
              <a:t>Model year, make, model, and trim combinations where trim is related to electric range</a:t>
            </a:r>
          </a:p>
          <a:p>
            <a:pPr marL="685800" indent="-685800"/>
            <a:r>
              <a:rPr lang="en-US" sz="4000" dirty="0">
                <a:solidFill>
                  <a:schemeClr val="tx2"/>
                </a:solidFill>
                <a:cs typeface="Calibri"/>
              </a:rPr>
              <a:t>Where price information is available</a:t>
            </a:r>
          </a:p>
        </p:txBody>
      </p:sp>
    </p:spTree>
    <p:extLst>
      <p:ext uri="{BB962C8B-B14F-4D97-AF65-F5344CB8AC3E}">
        <p14:creationId xmlns:p14="http://schemas.microsoft.com/office/powerpoint/2010/main" val="3867299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8" descr="Decorative: A car driving on the right side of the road.">
            <a:extLst>
              <a:ext uri="{FF2B5EF4-FFF2-40B4-BE49-F238E27FC236}">
                <a16:creationId xmlns:a16="http://schemas.microsoft.com/office/drawing/2014/main" id="{D98CC57C-6AA3-974A-9818-AA09B1091A9F}"/>
              </a:ext>
            </a:extLst>
          </p:cNvPr>
          <p:cNvPicPr>
            <a:picLocks noGrp="1" noChangeAspect="1"/>
          </p:cNvPicPr>
          <p:nvPr>
            <p:ph type="pic" sz="quarter" idx="60"/>
          </p:nvPr>
        </p:nvPicPr>
        <p:blipFill>
          <a:blip r:embed="rId2" cstate="email">
            <a:extLst>
              <a:ext uri="{28A0092B-C50C-407E-A947-70E740481C1C}">
                <a14:useLocalDpi xmlns:a14="http://schemas.microsoft.com/office/drawing/2010/main" val="0"/>
              </a:ext>
            </a:extLst>
          </a:blip>
          <a:srcRect l="29283" r="29283"/>
          <a:stretch>
            <a:fillRect/>
          </a:stretch>
        </p:blipFill>
        <p:spPr>
          <a:xfrm>
            <a:off x="14273561" y="0"/>
            <a:ext cx="10104089" cy="13716000"/>
          </a:xfrm>
        </p:spPr>
      </p:pic>
      <p:sp>
        <p:nvSpPr>
          <p:cNvPr id="9" name="Text Placeholder 8">
            <a:extLst>
              <a:ext uri="{FF2B5EF4-FFF2-40B4-BE49-F238E27FC236}">
                <a16:creationId xmlns:a16="http://schemas.microsoft.com/office/drawing/2014/main" id="{0525DE29-DA6B-844A-B305-49F2210AE9B5}"/>
              </a:ext>
            </a:extLst>
          </p:cNvPr>
          <p:cNvSpPr>
            <a:spLocks noGrp="1"/>
          </p:cNvSpPr>
          <p:nvPr>
            <p:ph type="body" sz="quarter" idx="61"/>
          </p:nvPr>
        </p:nvSpPr>
        <p:spPr/>
        <p:txBody>
          <a:bodyPr>
            <a:normAutofit/>
          </a:bodyPr>
          <a:lstStyle/>
          <a:p>
            <a:r>
              <a:rPr lang="en-US" dirty="0"/>
              <a:t>Vehicle cost assumptions</a:t>
            </a:r>
          </a:p>
        </p:txBody>
      </p:sp>
      <p:sp>
        <p:nvSpPr>
          <p:cNvPr id="7" name="Text Placeholder 6">
            <a:extLst>
              <a:ext uri="{FF2B5EF4-FFF2-40B4-BE49-F238E27FC236}">
                <a16:creationId xmlns:a16="http://schemas.microsoft.com/office/drawing/2014/main" id="{98AE49A3-61C4-0345-A400-C48A0D089B6B}"/>
              </a:ext>
            </a:extLst>
          </p:cNvPr>
          <p:cNvSpPr>
            <a:spLocks noGrp="1"/>
          </p:cNvSpPr>
          <p:nvPr>
            <p:ph type="body" sz="quarter" idx="62"/>
          </p:nvPr>
        </p:nvSpPr>
        <p:spPr>
          <a:xfrm>
            <a:off x="1371600" y="3474720"/>
            <a:ext cx="12361985" cy="9481628"/>
          </a:xfrm>
        </p:spPr>
        <p:txBody>
          <a:bodyPr lIns="91440" tIns="45720" rIns="91440" bIns="45720" anchor="t">
            <a:noAutofit/>
          </a:bodyPr>
          <a:lstStyle/>
          <a:p>
            <a:pPr defTabSz="1828434">
              <a:lnSpc>
                <a:spcPct val="100000"/>
              </a:lnSpc>
              <a:spcBef>
                <a:spcPts val="1200"/>
              </a:spcBef>
            </a:pPr>
            <a:r>
              <a:rPr lang="en-US" sz="4400" dirty="0"/>
              <a:t>Vehicle cost: MSRP or KBB Fair Purchase Price without options</a:t>
            </a:r>
          </a:p>
          <a:p>
            <a:pPr defTabSz="1828434">
              <a:lnSpc>
                <a:spcPct val="100000"/>
              </a:lnSpc>
              <a:spcBef>
                <a:spcPts val="1200"/>
              </a:spcBef>
            </a:pPr>
            <a:r>
              <a:rPr lang="en-US" sz="4400" dirty="0">
                <a:cs typeface="Calibri"/>
              </a:rPr>
              <a:t>Interest rates: new – 11.18% and used – 11.43% </a:t>
            </a:r>
          </a:p>
          <a:p>
            <a:pPr defTabSz="1828434">
              <a:lnSpc>
                <a:spcPct val="100000"/>
              </a:lnSpc>
              <a:spcBef>
                <a:spcPts val="1200"/>
              </a:spcBef>
            </a:pPr>
            <a:r>
              <a:rPr lang="en-US" sz="4400" dirty="0">
                <a:cs typeface="Calibri"/>
              </a:rPr>
              <a:t>Insurance premium: $337/month</a:t>
            </a:r>
          </a:p>
          <a:p>
            <a:pPr defTabSz="1828434">
              <a:lnSpc>
                <a:spcPct val="100000"/>
              </a:lnSpc>
              <a:spcBef>
                <a:spcPts val="1200"/>
              </a:spcBef>
            </a:pPr>
            <a:r>
              <a:rPr lang="en-US" sz="4400" dirty="0">
                <a:cs typeface="Calibri"/>
              </a:rPr>
              <a:t>Maintenance: $74/month (lifetime average)</a:t>
            </a:r>
          </a:p>
          <a:p>
            <a:pPr defTabSz="1828434">
              <a:lnSpc>
                <a:spcPct val="100000"/>
              </a:lnSpc>
              <a:spcBef>
                <a:spcPts val="1200"/>
              </a:spcBef>
            </a:pPr>
            <a:r>
              <a:rPr lang="en-US" sz="4400" dirty="0">
                <a:cs typeface="Calibri"/>
              </a:rPr>
              <a:t>Fees: $684 </a:t>
            </a:r>
          </a:p>
          <a:p>
            <a:pPr defTabSz="1828434">
              <a:lnSpc>
                <a:spcPct val="100000"/>
              </a:lnSpc>
              <a:spcBef>
                <a:spcPts val="1200"/>
              </a:spcBef>
            </a:pPr>
            <a:r>
              <a:rPr lang="en-US" sz="4400" dirty="0">
                <a:cs typeface="Calibri"/>
              </a:rPr>
              <a:t>Sales tax rate: 7.25% (base CA sales/use tax)</a:t>
            </a:r>
          </a:p>
          <a:p>
            <a:pPr defTabSz="1828434">
              <a:lnSpc>
                <a:spcPct val="100000"/>
              </a:lnSpc>
              <a:spcBef>
                <a:spcPts val="1200"/>
              </a:spcBef>
            </a:pPr>
            <a:r>
              <a:rPr lang="en-US" sz="4400" dirty="0">
                <a:cs typeface="Calibri"/>
              </a:rPr>
              <a:t>Fuel costs: varies by vehicle, based on FuelEconomy.gov (electricity and gas)</a:t>
            </a:r>
          </a:p>
          <a:p>
            <a:pPr defTabSz="1828434">
              <a:lnSpc>
                <a:spcPct val="100000"/>
              </a:lnSpc>
              <a:spcBef>
                <a:spcPts val="1200"/>
              </a:spcBef>
            </a:pPr>
            <a:r>
              <a:rPr lang="en-US" sz="4400" dirty="0"/>
              <a:t>Purchasing power adjustment for larger households</a:t>
            </a:r>
          </a:p>
        </p:txBody>
      </p:sp>
    </p:spTree>
    <p:extLst>
      <p:ext uri="{BB962C8B-B14F-4D97-AF65-F5344CB8AC3E}">
        <p14:creationId xmlns:p14="http://schemas.microsoft.com/office/powerpoint/2010/main" val="3842229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607301-5A41-5E8D-9AB9-214A91DAB8BE}"/>
              </a:ext>
            </a:extLst>
          </p:cNvPr>
          <p:cNvSpPr>
            <a:spLocks noGrp="1"/>
          </p:cNvSpPr>
          <p:nvPr>
            <p:ph type="body" sz="quarter" idx="61"/>
          </p:nvPr>
        </p:nvSpPr>
        <p:spPr/>
        <p:txBody>
          <a:bodyPr/>
          <a:lstStyle/>
          <a:p>
            <a:r>
              <a:rPr lang="en-US"/>
              <a:t>Not accounted for</a:t>
            </a:r>
          </a:p>
        </p:txBody>
      </p:sp>
      <p:sp>
        <p:nvSpPr>
          <p:cNvPr id="4" name="Text Placeholder 3">
            <a:extLst>
              <a:ext uri="{FF2B5EF4-FFF2-40B4-BE49-F238E27FC236}">
                <a16:creationId xmlns:a16="http://schemas.microsoft.com/office/drawing/2014/main" id="{B56F7127-D7CA-5144-330B-B1131FB18CD5}"/>
              </a:ext>
            </a:extLst>
          </p:cNvPr>
          <p:cNvSpPr>
            <a:spLocks noGrp="1"/>
          </p:cNvSpPr>
          <p:nvPr>
            <p:ph type="body" sz="quarter" idx="62"/>
          </p:nvPr>
        </p:nvSpPr>
        <p:spPr/>
        <p:txBody>
          <a:bodyPr/>
          <a:lstStyle/>
          <a:p>
            <a:r>
              <a:rPr lang="en-US" dirty="0"/>
              <a:t>Cost of installing vehicle charging infrastructure at home, if applicable</a:t>
            </a:r>
          </a:p>
          <a:p>
            <a:r>
              <a:rPr lang="en-US" dirty="0"/>
              <a:t>Financial flexibility to make a cash down payment or sufficient trade value from other vehicles</a:t>
            </a:r>
          </a:p>
          <a:p>
            <a:r>
              <a:rPr lang="en-US" dirty="0"/>
              <a:t>Access to credit assumed regardless of credit score</a:t>
            </a:r>
          </a:p>
        </p:txBody>
      </p:sp>
      <p:pic>
        <p:nvPicPr>
          <p:cNvPr id="5" name="Picture Placeholder 8" descr="Decorative: an EV charging infrastructure road or parking sign.">
            <a:extLst>
              <a:ext uri="{FF2B5EF4-FFF2-40B4-BE49-F238E27FC236}">
                <a16:creationId xmlns:a16="http://schemas.microsoft.com/office/drawing/2014/main" id="{BF43BCC0-D99C-B91A-A0D4-B04FD73FEAD1}"/>
              </a:ext>
            </a:extLst>
          </p:cNvPr>
          <p:cNvPicPr>
            <a:picLocks noGrp="1" noChangeAspect="1"/>
          </p:cNvPicPr>
          <p:nvPr>
            <p:ph type="pic" sz="quarter" idx="60"/>
          </p:nvPr>
        </p:nvPicPr>
        <p:blipFill>
          <a:blip r:embed="rId2" cstate="email">
            <a:extLst>
              <a:ext uri="{28A0092B-C50C-407E-A947-70E740481C1C}">
                <a14:useLocalDpi xmlns:a14="http://schemas.microsoft.com/office/drawing/2010/main" val="0"/>
              </a:ext>
            </a:extLst>
          </a:blip>
          <a:srcRect l="25421" r="25421"/>
          <a:stretch/>
        </p:blipFill>
        <p:spPr>
          <a:xfrm>
            <a:off x="14273213" y="0"/>
            <a:ext cx="10104437" cy="13716000"/>
          </a:xfrm>
        </p:spPr>
      </p:pic>
    </p:spTree>
    <p:extLst>
      <p:ext uri="{BB962C8B-B14F-4D97-AF65-F5344CB8AC3E}">
        <p14:creationId xmlns:p14="http://schemas.microsoft.com/office/powerpoint/2010/main" val="13189823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C096E0-BFE1-46FC-E3F5-0FE3B826A6EE}"/>
              </a:ext>
            </a:extLst>
          </p:cNvPr>
          <p:cNvSpPr>
            <a:spLocks noGrp="1"/>
          </p:cNvSpPr>
          <p:nvPr>
            <p:ph type="body" sz="quarter" idx="10"/>
          </p:nvPr>
        </p:nvSpPr>
        <p:spPr/>
        <p:txBody>
          <a:bodyPr/>
          <a:lstStyle/>
          <a:p>
            <a:r>
              <a:rPr lang="en-US"/>
              <a:t>Affordable New Vehicles</a:t>
            </a:r>
          </a:p>
        </p:txBody>
      </p:sp>
    </p:spTree>
    <p:extLst>
      <p:ext uri="{BB962C8B-B14F-4D97-AF65-F5344CB8AC3E}">
        <p14:creationId xmlns:p14="http://schemas.microsoft.com/office/powerpoint/2010/main" val="227380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501833" y="3817504"/>
            <a:ext cx="10126392" cy="8028877"/>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1" name="Rectangle 10"/>
          <p:cNvSpPr/>
          <p:nvPr/>
        </p:nvSpPr>
        <p:spPr>
          <a:xfrm>
            <a:off x="1733593" y="3817504"/>
            <a:ext cx="10126392" cy="80288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2" name="Subtitle 2"/>
          <p:cNvSpPr txBox="1">
            <a:spLocks/>
          </p:cNvSpPr>
          <p:nvPr/>
        </p:nvSpPr>
        <p:spPr>
          <a:xfrm>
            <a:off x="13595760" y="4490159"/>
            <a:ext cx="9064558" cy="835167"/>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4000" dirty="0">
                <a:solidFill>
                  <a:schemeClr val="tx1"/>
                </a:solidFill>
                <a:latin typeface="+mn-lt"/>
                <a:cs typeface="Calibri Light"/>
              </a:rPr>
              <a:t>New 2025 Model Year Options = 0</a:t>
            </a:r>
          </a:p>
        </p:txBody>
      </p:sp>
      <p:sp>
        <p:nvSpPr>
          <p:cNvPr id="23" name="Subtitle 2"/>
          <p:cNvSpPr txBox="1">
            <a:spLocks/>
          </p:cNvSpPr>
          <p:nvPr/>
        </p:nvSpPr>
        <p:spPr>
          <a:xfrm>
            <a:off x="2389191" y="4314495"/>
            <a:ext cx="8815195" cy="5020928"/>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lnSpc>
                <a:spcPct val="100000"/>
              </a:lnSpc>
              <a:buFont typeface="Arial" panose="020B0604020202020204" pitchFamily="34" charset="0"/>
              <a:buChar char="•"/>
            </a:pPr>
            <a:r>
              <a:rPr lang="en-US" sz="4000" dirty="0">
                <a:solidFill>
                  <a:srgbClr val="3C444C"/>
                </a:solidFill>
                <a:latin typeface="+mn-lt"/>
                <a:cs typeface="Calibri Light"/>
              </a:rPr>
              <a:t>Four-person household</a:t>
            </a:r>
          </a:p>
          <a:p>
            <a:pPr marL="571500" indent="-571500" algn="l">
              <a:lnSpc>
                <a:spcPct val="100000"/>
              </a:lnSpc>
              <a:buFont typeface="Arial" panose="020B0604020202020204" pitchFamily="34" charset="0"/>
              <a:buChar char="•"/>
            </a:pPr>
            <a:r>
              <a:rPr lang="en-US" sz="4000" dirty="0">
                <a:solidFill>
                  <a:srgbClr val="3C444C"/>
                </a:solidFill>
                <a:latin typeface="+mn-lt"/>
                <a:cs typeface="Calibri Light"/>
              </a:rPr>
              <a:t>$96,450 income (300% FPL)</a:t>
            </a:r>
          </a:p>
          <a:p>
            <a:pPr marL="571500" indent="-571500" algn="l">
              <a:lnSpc>
                <a:spcPct val="100000"/>
              </a:lnSpc>
              <a:buFont typeface="Arial" panose="020B0604020202020204" pitchFamily="34" charset="0"/>
              <a:buChar char="•"/>
            </a:pPr>
            <a:r>
              <a:rPr lang="en-US" sz="4000" dirty="0">
                <a:solidFill>
                  <a:srgbClr val="3C444C"/>
                </a:solidFill>
                <a:latin typeface="+mn-lt"/>
                <a:cs typeface="Calibri Light"/>
              </a:rPr>
              <a:t>$9,500 PHEV and $10,000 BEV CC4A incentive applied to down payment</a:t>
            </a:r>
          </a:p>
          <a:p>
            <a:pPr marL="571500" indent="-571500" algn="l">
              <a:lnSpc>
                <a:spcPct val="100000"/>
              </a:lnSpc>
              <a:buFont typeface="Arial" panose="020B0604020202020204" pitchFamily="34" charset="0"/>
              <a:buChar char="•"/>
            </a:pPr>
            <a:r>
              <a:rPr lang="en-US" sz="4000" dirty="0">
                <a:solidFill>
                  <a:srgbClr val="3C444C"/>
                </a:solidFill>
                <a:latin typeface="+mn-lt"/>
                <a:cs typeface="Calibri Light"/>
              </a:rPr>
              <a:t>8% interest rate cap applied through Finance Assistance </a:t>
            </a:r>
            <a:endParaRPr lang="en-US" sz="4000" dirty="0">
              <a:solidFill>
                <a:srgbClr val="3C444C"/>
              </a:solidFill>
              <a:latin typeface="+mn-lt"/>
              <a:cs typeface="Calibri Light" panose="020F0302020204030204" pitchFamily="34" charset="0"/>
            </a:endParaRPr>
          </a:p>
          <a:p>
            <a:pPr marL="571500" indent="-571500" algn="l">
              <a:lnSpc>
                <a:spcPct val="100000"/>
              </a:lnSpc>
              <a:buFont typeface="Arial" panose="020B0604020202020204" pitchFamily="34" charset="0"/>
              <a:buChar char="•"/>
            </a:pPr>
            <a:endParaRPr lang="en-US" sz="4000" dirty="0">
              <a:solidFill>
                <a:srgbClr val="3C444C"/>
              </a:solidFill>
              <a:latin typeface="+mn-lt"/>
              <a:cs typeface="Calibri Light" panose="020F0302020204030204" pitchFamily="34" charset="0"/>
            </a:endParaRPr>
          </a:p>
        </p:txBody>
      </p:sp>
      <p:sp>
        <p:nvSpPr>
          <p:cNvPr id="8" name="Slide Number Placeholder 7">
            <a:extLst>
              <a:ext uri="{FF2B5EF4-FFF2-40B4-BE49-F238E27FC236}">
                <a16:creationId xmlns:a16="http://schemas.microsoft.com/office/drawing/2014/main" id="{82D87646-6343-F446-A4C7-220CE1C2E73F}"/>
              </a:ext>
            </a:extLst>
          </p:cNvPr>
          <p:cNvSpPr>
            <a:spLocks noGrp="1"/>
          </p:cNvSpPr>
          <p:nvPr>
            <p:ph type="sldNum" sz="quarter" idx="4"/>
          </p:nvPr>
        </p:nvSpPr>
        <p:spPr>
          <a:prstGeom prst="rect">
            <a:avLst/>
          </a:prstGeom>
        </p:spPr>
        <p:txBody>
          <a:bodyPr/>
          <a:lstStyle/>
          <a:p>
            <a:fld id="{DB8F626C-CEBF-614D-89D9-D0BEA80BC35B}" type="slidenum">
              <a:rPr lang="en-US" smtClean="0"/>
              <a:pPr/>
              <a:t>14</a:t>
            </a:fld>
            <a:endParaRPr lang="en-US"/>
          </a:p>
        </p:txBody>
      </p:sp>
      <p:sp>
        <p:nvSpPr>
          <p:cNvPr id="3" name="Text Placeholder 2">
            <a:extLst>
              <a:ext uri="{FF2B5EF4-FFF2-40B4-BE49-F238E27FC236}">
                <a16:creationId xmlns:a16="http://schemas.microsoft.com/office/drawing/2014/main" id="{C01F01DA-F13F-2847-B7DA-DD8ADA2EF6A6}"/>
              </a:ext>
            </a:extLst>
          </p:cNvPr>
          <p:cNvSpPr>
            <a:spLocks noGrp="1"/>
          </p:cNvSpPr>
          <p:nvPr>
            <p:ph type="body" sz="quarter" idx="61"/>
          </p:nvPr>
        </p:nvSpPr>
        <p:spPr/>
        <p:txBody>
          <a:bodyPr>
            <a:normAutofit fontScale="77500" lnSpcReduction="20000"/>
          </a:bodyPr>
          <a:lstStyle/>
          <a:p>
            <a:r>
              <a:rPr lang="en-US"/>
              <a:t>Cash incentives and 8% interest cap reduces cost, but does not enable affordable choices</a:t>
            </a:r>
          </a:p>
        </p:txBody>
      </p:sp>
      <p:graphicFrame>
        <p:nvGraphicFramePr>
          <p:cNvPr id="2" name="Table 3">
            <a:extLst>
              <a:ext uri="{FF2B5EF4-FFF2-40B4-BE49-F238E27FC236}">
                <a16:creationId xmlns:a16="http://schemas.microsoft.com/office/drawing/2014/main" id="{37569191-F7C6-74B7-DE05-69B21B729292}"/>
              </a:ext>
            </a:extLst>
          </p:cNvPr>
          <p:cNvGraphicFramePr>
            <a:graphicFrameLocks noGrp="1"/>
          </p:cNvGraphicFramePr>
          <p:nvPr>
            <p:extLst>
              <p:ext uri="{D42A27DB-BD31-4B8C-83A1-F6EECF244321}">
                <p14:modId xmlns:p14="http://schemas.microsoft.com/office/powerpoint/2010/main" val="1439833943"/>
              </p:ext>
            </p:extLst>
          </p:nvPr>
        </p:nvGraphicFramePr>
        <p:xfrm>
          <a:off x="14031682" y="7381981"/>
          <a:ext cx="7066693" cy="2653988"/>
        </p:xfrm>
        <a:graphic>
          <a:graphicData uri="http://schemas.openxmlformats.org/drawingml/2006/table">
            <a:tbl>
              <a:tblPr firstRow="1" bandRow="1">
                <a:tableStyleId>{F5AB1C69-6EDB-4FF4-983F-18BD219EF322}</a:tableStyleId>
              </a:tblPr>
              <a:tblGrid>
                <a:gridCol w="3069775">
                  <a:extLst>
                    <a:ext uri="{9D8B030D-6E8A-4147-A177-3AD203B41FA5}">
                      <a16:colId xmlns:a16="http://schemas.microsoft.com/office/drawing/2014/main" val="1784117692"/>
                    </a:ext>
                  </a:extLst>
                </a:gridCol>
                <a:gridCol w="2035698">
                  <a:extLst>
                    <a:ext uri="{9D8B030D-6E8A-4147-A177-3AD203B41FA5}">
                      <a16:colId xmlns:a16="http://schemas.microsoft.com/office/drawing/2014/main" val="4051240354"/>
                    </a:ext>
                  </a:extLst>
                </a:gridCol>
                <a:gridCol w="1961220">
                  <a:extLst>
                    <a:ext uri="{9D8B030D-6E8A-4147-A177-3AD203B41FA5}">
                      <a16:colId xmlns:a16="http://schemas.microsoft.com/office/drawing/2014/main" val="2272259920"/>
                    </a:ext>
                  </a:extLst>
                </a:gridCol>
              </a:tblGrid>
              <a:tr h="0">
                <a:tc>
                  <a:txBody>
                    <a:bodyPr/>
                    <a:lstStyle/>
                    <a:p>
                      <a:endParaRPr lang="en-US"/>
                    </a:p>
                  </a:txBody>
                  <a:tcPr/>
                </a:tc>
                <a:tc gridSpan="2">
                  <a:txBody>
                    <a:bodyPr/>
                    <a:lstStyle/>
                    <a:p>
                      <a:r>
                        <a:rPr lang="en-US"/>
                        <a:t>Vehicle Technology</a:t>
                      </a:r>
                    </a:p>
                  </a:txBody>
                  <a:tcPr/>
                </a:tc>
                <a:tc hMerge="1">
                  <a:txBody>
                    <a:bodyPr/>
                    <a:lstStyle/>
                    <a:p>
                      <a:endParaRPr lang="en-US"/>
                    </a:p>
                  </a:txBody>
                  <a:tcPr/>
                </a:tc>
                <a:extLst>
                  <a:ext uri="{0D108BD9-81ED-4DB2-BD59-A6C34878D82A}">
                    <a16:rowId xmlns:a16="http://schemas.microsoft.com/office/drawing/2014/main" val="39575921"/>
                  </a:ext>
                </a:extLst>
              </a:tr>
              <a:tr h="671345">
                <a:tc>
                  <a:txBody>
                    <a:bodyPr/>
                    <a:lstStyle/>
                    <a:p>
                      <a:pPr marL="0" marR="0" lvl="0" indent="0" algn="ctr" defTabSz="1828343" rtl="0" eaLnBrk="1" fontAlgn="b" latinLnBrk="0" hangingPunct="1">
                        <a:lnSpc>
                          <a:spcPct val="100000"/>
                        </a:lnSpc>
                        <a:spcBef>
                          <a:spcPts val="0"/>
                        </a:spcBef>
                        <a:spcAft>
                          <a:spcPts val="0"/>
                        </a:spcAft>
                        <a:buClrTx/>
                        <a:buSzTx/>
                        <a:buFontTx/>
                        <a:buNone/>
                        <a:tabLst/>
                        <a:defRPr/>
                      </a:pPr>
                      <a:r>
                        <a:rPr lang="en-US" sz="3200" b="1"/>
                        <a:t>Vehicle Size</a:t>
                      </a:r>
                    </a:p>
                  </a:txBody>
                  <a:tcPr marL="6350" marR="6350" marT="6350" marB="0" anchor="b"/>
                </a:tc>
                <a:tc>
                  <a:txBody>
                    <a:bodyPr/>
                    <a:lstStyle/>
                    <a:p>
                      <a:pPr algn="ctr" fontAlgn="b"/>
                      <a:r>
                        <a:rPr lang="en-US" sz="3200" b="0" i="0" u="none" strike="noStrike">
                          <a:solidFill>
                            <a:srgbClr val="000000"/>
                          </a:solidFill>
                          <a:effectLst/>
                          <a:latin typeface="Calibri" panose="020F0502020204030204" pitchFamily="34" charset="0"/>
                        </a:rPr>
                        <a:t>BEV</a:t>
                      </a:r>
                    </a:p>
                  </a:txBody>
                  <a:tcPr marL="6350" marR="6350" marT="6350" marB="0" anchor="b"/>
                </a:tc>
                <a:tc>
                  <a:txBody>
                    <a:bodyPr/>
                    <a:lstStyle/>
                    <a:p>
                      <a:pPr algn="ctr" fontAlgn="b"/>
                      <a:r>
                        <a:rPr lang="en-US" sz="3200" b="0" i="0" u="none" strike="noStrike">
                          <a:solidFill>
                            <a:srgbClr val="000000"/>
                          </a:solidFill>
                          <a:effectLst/>
                          <a:latin typeface="Calibri" panose="020F0502020204030204" pitchFamily="34" charset="0"/>
                        </a:rPr>
                        <a:t>PHEV</a:t>
                      </a:r>
                    </a:p>
                  </a:txBody>
                  <a:tcPr marL="6350" marR="6350" marT="6350" marB="0" anchor="b"/>
                </a:tc>
                <a:extLst>
                  <a:ext uri="{0D108BD9-81ED-4DB2-BD59-A6C34878D82A}">
                    <a16:rowId xmlns:a16="http://schemas.microsoft.com/office/drawing/2014/main" val="2566608956"/>
                  </a:ext>
                </a:extLst>
              </a:tr>
              <a:tr h="671345">
                <a:tc>
                  <a:txBody>
                    <a:bodyPr/>
                    <a:lstStyle/>
                    <a:p>
                      <a:pPr algn="ctr" fontAlgn="b"/>
                      <a:r>
                        <a:rPr lang="en-US" sz="3200" b="0" i="0" u="none" strike="noStrike">
                          <a:solidFill>
                            <a:srgbClr val="000000"/>
                          </a:solidFill>
                          <a:effectLst/>
                          <a:latin typeface="+mj-lt"/>
                        </a:rPr>
                        <a:t>Small</a:t>
                      </a:r>
                    </a:p>
                  </a:txBody>
                  <a:tcPr marL="6350" marR="6350" marT="6350" marB="0" anchor="b"/>
                </a:tc>
                <a:tc>
                  <a:txBody>
                    <a:bodyPr/>
                    <a:lstStyle/>
                    <a:p>
                      <a:pPr algn="ctr"/>
                      <a:r>
                        <a:rPr lang="en-US"/>
                        <a:t>0</a:t>
                      </a:r>
                    </a:p>
                  </a:txBody>
                  <a:tcPr/>
                </a:tc>
                <a:tc>
                  <a:txBody>
                    <a:bodyPr/>
                    <a:lstStyle/>
                    <a:p>
                      <a:pPr algn="ctr"/>
                      <a:r>
                        <a:rPr lang="en-US"/>
                        <a:t>0</a:t>
                      </a:r>
                    </a:p>
                  </a:txBody>
                  <a:tcPr/>
                </a:tc>
                <a:extLst>
                  <a:ext uri="{0D108BD9-81ED-4DB2-BD59-A6C34878D82A}">
                    <a16:rowId xmlns:a16="http://schemas.microsoft.com/office/drawing/2014/main" val="263532538"/>
                  </a:ext>
                </a:extLst>
              </a:tr>
              <a:tr h="671345">
                <a:tc>
                  <a:txBody>
                    <a:bodyPr/>
                    <a:lstStyle/>
                    <a:p>
                      <a:pPr algn="ctr" fontAlgn="b"/>
                      <a:r>
                        <a:rPr lang="en-US" sz="3200" b="0" i="0" u="none" strike="noStrike">
                          <a:solidFill>
                            <a:srgbClr val="000000"/>
                          </a:solidFill>
                          <a:effectLst/>
                          <a:latin typeface="+mj-lt"/>
                        </a:rPr>
                        <a:t>Large</a:t>
                      </a:r>
                    </a:p>
                  </a:txBody>
                  <a:tcPr marL="6350" marR="6350" marT="6350" marB="0" anchor="b"/>
                </a:tc>
                <a:tc>
                  <a:txBody>
                    <a:bodyPr/>
                    <a:lstStyle/>
                    <a:p>
                      <a:pPr algn="ctr"/>
                      <a:r>
                        <a:rPr lang="en-US"/>
                        <a:t>0</a:t>
                      </a:r>
                    </a:p>
                  </a:txBody>
                  <a:tcPr/>
                </a:tc>
                <a:tc>
                  <a:txBody>
                    <a:bodyPr/>
                    <a:lstStyle/>
                    <a:p>
                      <a:pPr algn="ctr"/>
                      <a:r>
                        <a:rPr lang="en-US"/>
                        <a:t>0</a:t>
                      </a:r>
                    </a:p>
                  </a:txBody>
                  <a:tcPr/>
                </a:tc>
                <a:extLst>
                  <a:ext uri="{0D108BD9-81ED-4DB2-BD59-A6C34878D82A}">
                    <a16:rowId xmlns:a16="http://schemas.microsoft.com/office/drawing/2014/main" val="46651682"/>
                  </a:ext>
                </a:extLst>
              </a:tr>
            </a:tbl>
          </a:graphicData>
        </a:graphic>
      </p:graphicFrame>
    </p:spTree>
    <p:extLst>
      <p:ext uri="{BB962C8B-B14F-4D97-AF65-F5344CB8AC3E}">
        <p14:creationId xmlns:p14="http://schemas.microsoft.com/office/powerpoint/2010/main" val="4016493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C096E0-BFE1-46FC-E3F5-0FE3B826A6EE}"/>
              </a:ext>
            </a:extLst>
          </p:cNvPr>
          <p:cNvSpPr>
            <a:spLocks noGrp="1"/>
          </p:cNvSpPr>
          <p:nvPr>
            <p:ph type="body" sz="quarter" idx="10"/>
          </p:nvPr>
        </p:nvSpPr>
        <p:spPr/>
        <p:txBody>
          <a:bodyPr/>
          <a:lstStyle/>
          <a:p>
            <a:r>
              <a:rPr lang="en-US"/>
              <a:t>Affordable Used Vehicles</a:t>
            </a:r>
          </a:p>
        </p:txBody>
      </p:sp>
    </p:spTree>
    <p:extLst>
      <p:ext uri="{BB962C8B-B14F-4D97-AF65-F5344CB8AC3E}">
        <p14:creationId xmlns:p14="http://schemas.microsoft.com/office/powerpoint/2010/main" val="2049677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501833" y="3817504"/>
            <a:ext cx="10126392" cy="8028877"/>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1" name="Rectangle 10"/>
          <p:cNvSpPr/>
          <p:nvPr/>
        </p:nvSpPr>
        <p:spPr>
          <a:xfrm>
            <a:off x="1733593" y="3817504"/>
            <a:ext cx="10126392" cy="80288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2" name="Subtitle 2"/>
          <p:cNvSpPr txBox="1">
            <a:spLocks/>
          </p:cNvSpPr>
          <p:nvPr/>
        </p:nvSpPr>
        <p:spPr>
          <a:xfrm>
            <a:off x="13595760" y="4490159"/>
            <a:ext cx="9064558" cy="835167"/>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4000" dirty="0">
                <a:solidFill>
                  <a:schemeClr val="tx1"/>
                </a:solidFill>
                <a:latin typeface="+mn-lt"/>
                <a:cs typeface="Calibri Light"/>
              </a:rPr>
              <a:t>Used EV Options = 8 (5</a:t>
            </a:r>
            <a:r>
              <a:rPr lang="en-US" sz="4000" dirty="0">
                <a:solidFill>
                  <a:srgbClr val="FF0000"/>
                </a:solidFill>
                <a:latin typeface="+mn-lt"/>
                <a:cs typeface="Calibri Light"/>
              </a:rPr>
              <a:t> </a:t>
            </a:r>
            <a:r>
              <a:rPr lang="en-US" sz="4000" dirty="0">
                <a:solidFill>
                  <a:schemeClr val="tx1"/>
                </a:solidFill>
                <a:latin typeface="+mn-lt"/>
                <a:cs typeface="Calibri Light"/>
              </a:rPr>
              <a:t>models)</a:t>
            </a:r>
            <a:endParaRPr lang="en-US" sz="4000" dirty="0">
              <a:solidFill>
                <a:schemeClr val="tx1"/>
              </a:solidFill>
              <a:latin typeface="+mn-lt"/>
              <a:cs typeface="Calibri Light" panose="020F0302020204030204" pitchFamily="34" charset="0"/>
            </a:endParaRPr>
          </a:p>
        </p:txBody>
      </p:sp>
      <p:sp>
        <p:nvSpPr>
          <p:cNvPr id="23" name="Subtitle 2"/>
          <p:cNvSpPr txBox="1">
            <a:spLocks/>
          </p:cNvSpPr>
          <p:nvPr/>
        </p:nvSpPr>
        <p:spPr>
          <a:xfrm>
            <a:off x="2389191" y="4314495"/>
            <a:ext cx="8815195" cy="1573831"/>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lnSpc>
                <a:spcPct val="100000"/>
              </a:lnSpc>
              <a:buFont typeface="Arial,Sans-Serif" panose="020B0604020202020204" pitchFamily="34" charset="0"/>
              <a:buChar char="•"/>
            </a:pPr>
            <a:r>
              <a:rPr lang="en-US" sz="4000" dirty="0">
                <a:solidFill>
                  <a:srgbClr val="3C444C"/>
                </a:solidFill>
                <a:latin typeface="+mn-lt"/>
                <a:cs typeface="Calibri Light"/>
              </a:rPr>
              <a:t>Four-person household</a:t>
            </a:r>
          </a:p>
          <a:p>
            <a:pPr marL="571500" indent="-571500" algn="l">
              <a:lnSpc>
                <a:spcPct val="100000"/>
              </a:lnSpc>
              <a:buFont typeface="Arial,Sans-Serif" panose="020B0604020202020204" pitchFamily="34" charset="0"/>
              <a:buChar char="•"/>
            </a:pPr>
            <a:r>
              <a:rPr lang="en-US" sz="4000" dirty="0">
                <a:solidFill>
                  <a:srgbClr val="3C444C"/>
                </a:solidFill>
                <a:latin typeface="+mn-lt"/>
                <a:cs typeface="Calibri Light"/>
              </a:rPr>
              <a:t>$96,450 income (300% FPL)</a:t>
            </a:r>
            <a:endParaRPr lang="en-US" dirty="0">
              <a:solidFill>
                <a:srgbClr val="3C444C"/>
              </a:solidFill>
              <a:cs typeface="Calibri Light"/>
            </a:endParaRPr>
          </a:p>
        </p:txBody>
      </p:sp>
      <p:sp>
        <p:nvSpPr>
          <p:cNvPr id="8" name="Slide Number Placeholder 7">
            <a:extLst>
              <a:ext uri="{FF2B5EF4-FFF2-40B4-BE49-F238E27FC236}">
                <a16:creationId xmlns:a16="http://schemas.microsoft.com/office/drawing/2014/main" id="{82D87646-6343-F446-A4C7-220CE1C2E73F}"/>
              </a:ext>
            </a:extLst>
          </p:cNvPr>
          <p:cNvSpPr>
            <a:spLocks noGrp="1"/>
          </p:cNvSpPr>
          <p:nvPr>
            <p:ph type="sldNum" sz="quarter" idx="4"/>
          </p:nvPr>
        </p:nvSpPr>
        <p:spPr>
          <a:prstGeom prst="rect">
            <a:avLst/>
          </a:prstGeom>
        </p:spPr>
        <p:txBody>
          <a:bodyPr/>
          <a:lstStyle/>
          <a:p>
            <a:fld id="{DB8F626C-CEBF-614D-89D9-D0BEA80BC35B}" type="slidenum">
              <a:rPr lang="en-US" smtClean="0"/>
              <a:pPr/>
              <a:t>16</a:t>
            </a:fld>
            <a:endParaRPr lang="en-US"/>
          </a:p>
        </p:txBody>
      </p:sp>
      <p:sp>
        <p:nvSpPr>
          <p:cNvPr id="3" name="Text Placeholder 2">
            <a:extLst>
              <a:ext uri="{FF2B5EF4-FFF2-40B4-BE49-F238E27FC236}">
                <a16:creationId xmlns:a16="http://schemas.microsoft.com/office/drawing/2014/main" id="{C01F01DA-F13F-2847-B7DA-DD8ADA2EF6A6}"/>
              </a:ext>
            </a:extLst>
          </p:cNvPr>
          <p:cNvSpPr>
            <a:spLocks noGrp="1"/>
          </p:cNvSpPr>
          <p:nvPr>
            <p:ph type="body" sz="quarter" idx="61"/>
          </p:nvPr>
        </p:nvSpPr>
        <p:spPr/>
        <p:txBody>
          <a:bodyPr lIns="91440" tIns="45720" rIns="91440" bIns="45720" anchor="b">
            <a:normAutofit/>
          </a:bodyPr>
          <a:lstStyle/>
          <a:p>
            <a:r>
              <a:rPr lang="en-US" sz="6600" dirty="0">
                <a:cs typeface="Calibri"/>
              </a:rPr>
              <a:t>There are eight affordable used EV options without incentives</a:t>
            </a:r>
          </a:p>
        </p:txBody>
      </p:sp>
      <p:graphicFrame>
        <p:nvGraphicFramePr>
          <p:cNvPr id="2" name="Table 3">
            <a:extLst>
              <a:ext uri="{FF2B5EF4-FFF2-40B4-BE49-F238E27FC236}">
                <a16:creationId xmlns:a16="http://schemas.microsoft.com/office/drawing/2014/main" id="{37569191-F7C6-74B7-DE05-69B21B729292}"/>
              </a:ext>
            </a:extLst>
          </p:cNvPr>
          <p:cNvGraphicFramePr>
            <a:graphicFrameLocks noGrp="1"/>
          </p:cNvGraphicFramePr>
          <p:nvPr>
            <p:extLst>
              <p:ext uri="{D42A27DB-BD31-4B8C-83A1-F6EECF244321}">
                <p14:modId xmlns:p14="http://schemas.microsoft.com/office/powerpoint/2010/main" val="1480759893"/>
              </p:ext>
            </p:extLst>
          </p:nvPr>
        </p:nvGraphicFramePr>
        <p:xfrm>
          <a:off x="14031682" y="7381981"/>
          <a:ext cx="7066693" cy="2653988"/>
        </p:xfrm>
        <a:graphic>
          <a:graphicData uri="http://schemas.openxmlformats.org/drawingml/2006/table">
            <a:tbl>
              <a:tblPr firstRow="1" bandRow="1">
                <a:tableStyleId>{F5AB1C69-6EDB-4FF4-983F-18BD219EF322}</a:tableStyleId>
              </a:tblPr>
              <a:tblGrid>
                <a:gridCol w="3069775">
                  <a:extLst>
                    <a:ext uri="{9D8B030D-6E8A-4147-A177-3AD203B41FA5}">
                      <a16:colId xmlns:a16="http://schemas.microsoft.com/office/drawing/2014/main" val="1784117692"/>
                    </a:ext>
                  </a:extLst>
                </a:gridCol>
                <a:gridCol w="2035698">
                  <a:extLst>
                    <a:ext uri="{9D8B030D-6E8A-4147-A177-3AD203B41FA5}">
                      <a16:colId xmlns:a16="http://schemas.microsoft.com/office/drawing/2014/main" val="4051240354"/>
                    </a:ext>
                  </a:extLst>
                </a:gridCol>
                <a:gridCol w="1961220">
                  <a:extLst>
                    <a:ext uri="{9D8B030D-6E8A-4147-A177-3AD203B41FA5}">
                      <a16:colId xmlns:a16="http://schemas.microsoft.com/office/drawing/2014/main" val="2272259920"/>
                    </a:ext>
                  </a:extLst>
                </a:gridCol>
              </a:tblGrid>
              <a:tr h="0">
                <a:tc>
                  <a:txBody>
                    <a:bodyPr/>
                    <a:lstStyle/>
                    <a:p>
                      <a:endParaRPr lang="en-US"/>
                    </a:p>
                  </a:txBody>
                  <a:tcPr/>
                </a:tc>
                <a:tc gridSpan="2">
                  <a:txBody>
                    <a:bodyPr/>
                    <a:lstStyle/>
                    <a:p>
                      <a:r>
                        <a:rPr lang="en-US"/>
                        <a:t>Vehicle Technology</a:t>
                      </a:r>
                    </a:p>
                  </a:txBody>
                  <a:tcPr/>
                </a:tc>
                <a:tc hMerge="1">
                  <a:txBody>
                    <a:bodyPr/>
                    <a:lstStyle/>
                    <a:p>
                      <a:endParaRPr lang="en-US"/>
                    </a:p>
                  </a:txBody>
                  <a:tcPr/>
                </a:tc>
                <a:extLst>
                  <a:ext uri="{0D108BD9-81ED-4DB2-BD59-A6C34878D82A}">
                    <a16:rowId xmlns:a16="http://schemas.microsoft.com/office/drawing/2014/main" val="39575921"/>
                  </a:ext>
                </a:extLst>
              </a:tr>
              <a:tr h="671345">
                <a:tc>
                  <a:txBody>
                    <a:bodyPr/>
                    <a:lstStyle/>
                    <a:p>
                      <a:pPr marL="0" marR="0" lvl="0" indent="0" algn="ctr" defTabSz="1828343" rtl="0" eaLnBrk="1" fontAlgn="b" latinLnBrk="0" hangingPunct="1">
                        <a:lnSpc>
                          <a:spcPct val="100000"/>
                        </a:lnSpc>
                        <a:spcBef>
                          <a:spcPts val="0"/>
                        </a:spcBef>
                        <a:spcAft>
                          <a:spcPts val="0"/>
                        </a:spcAft>
                        <a:buClrTx/>
                        <a:buSzTx/>
                        <a:buFontTx/>
                        <a:buNone/>
                        <a:tabLst/>
                        <a:defRPr/>
                      </a:pPr>
                      <a:r>
                        <a:rPr lang="en-US" sz="3200" b="1"/>
                        <a:t>Vehicle Size</a:t>
                      </a:r>
                    </a:p>
                  </a:txBody>
                  <a:tcPr marL="6350" marR="6350" marT="6350" marB="0" anchor="b"/>
                </a:tc>
                <a:tc>
                  <a:txBody>
                    <a:bodyPr/>
                    <a:lstStyle/>
                    <a:p>
                      <a:pPr algn="ctr" fontAlgn="b"/>
                      <a:r>
                        <a:rPr lang="en-US" sz="3200" b="0" i="0" u="none" strike="noStrike">
                          <a:solidFill>
                            <a:srgbClr val="000000"/>
                          </a:solidFill>
                          <a:effectLst/>
                          <a:latin typeface="Calibri"/>
                        </a:rPr>
                        <a:t>BEV</a:t>
                      </a:r>
                    </a:p>
                  </a:txBody>
                  <a:tcPr marL="6350" marR="6350" marT="6350" marB="0" anchor="b"/>
                </a:tc>
                <a:tc>
                  <a:txBody>
                    <a:bodyPr/>
                    <a:lstStyle/>
                    <a:p>
                      <a:pPr algn="ctr" fontAlgn="b"/>
                      <a:r>
                        <a:rPr lang="en-US" sz="3200" b="0" i="0" u="none" strike="noStrike">
                          <a:solidFill>
                            <a:srgbClr val="000000"/>
                          </a:solidFill>
                          <a:effectLst/>
                          <a:latin typeface="Calibri"/>
                        </a:rPr>
                        <a:t>PHEV</a:t>
                      </a:r>
                    </a:p>
                  </a:txBody>
                  <a:tcPr marL="6350" marR="6350" marT="6350" marB="0" anchor="b"/>
                </a:tc>
                <a:extLst>
                  <a:ext uri="{0D108BD9-81ED-4DB2-BD59-A6C34878D82A}">
                    <a16:rowId xmlns:a16="http://schemas.microsoft.com/office/drawing/2014/main" val="2566608956"/>
                  </a:ext>
                </a:extLst>
              </a:tr>
              <a:tr h="671345">
                <a:tc>
                  <a:txBody>
                    <a:bodyPr/>
                    <a:lstStyle/>
                    <a:p>
                      <a:pPr algn="ctr" fontAlgn="b"/>
                      <a:r>
                        <a:rPr lang="en-US" sz="3200" b="0" i="0" u="none" strike="noStrike">
                          <a:solidFill>
                            <a:srgbClr val="000000"/>
                          </a:solidFill>
                          <a:effectLst/>
                          <a:latin typeface="+mj-lt"/>
                        </a:rPr>
                        <a:t>Small</a:t>
                      </a:r>
                    </a:p>
                  </a:txBody>
                  <a:tcPr marL="6350" marR="6350" marT="6350" marB="0" anchor="b"/>
                </a:tc>
                <a:tc>
                  <a:txBody>
                    <a:bodyPr/>
                    <a:lstStyle/>
                    <a:p>
                      <a:pPr algn="ctr"/>
                      <a:r>
                        <a:rPr lang="en-US" dirty="0"/>
                        <a:t>8</a:t>
                      </a:r>
                    </a:p>
                  </a:txBody>
                  <a:tcPr/>
                </a:tc>
                <a:tc>
                  <a:txBody>
                    <a:bodyPr/>
                    <a:lstStyle/>
                    <a:p>
                      <a:pPr algn="ctr"/>
                      <a:r>
                        <a:rPr lang="en-US"/>
                        <a:t>0</a:t>
                      </a:r>
                    </a:p>
                  </a:txBody>
                  <a:tcPr/>
                </a:tc>
                <a:extLst>
                  <a:ext uri="{0D108BD9-81ED-4DB2-BD59-A6C34878D82A}">
                    <a16:rowId xmlns:a16="http://schemas.microsoft.com/office/drawing/2014/main" val="263532538"/>
                  </a:ext>
                </a:extLst>
              </a:tr>
              <a:tr h="671345">
                <a:tc>
                  <a:txBody>
                    <a:bodyPr/>
                    <a:lstStyle/>
                    <a:p>
                      <a:pPr algn="ctr" fontAlgn="b"/>
                      <a:r>
                        <a:rPr lang="en-US" sz="3200" b="0" i="0" u="none" strike="noStrike">
                          <a:solidFill>
                            <a:srgbClr val="000000"/>
                          </a:solidFill>
                          <a:effectLst/>
                          <a:latin typeface="+mj-lt"/>
                        </a:rPr>
                        <a:t>Large</a:t>
                      </a:r>
                    </a:p>
                  </a:txBody>
                  <a:tcPr marL="6350" marR="6350" marT="6350" marB="0" anchor="b"/>
                </a:tc>
                <a:tc>
                  <a:txBody>
                    <a:bodyPr/>
                    <a:lstStyle/>
                    <a:p>
                      <a:pPr algn="ctr"/>
                      <a:r>
                        <a:rPr lang="en-US"/>
                        <a:t>0</a:t>
                      </a:r>
                    </a:p>
                  </a:txBody>
                  <a:tcPr/>
                </a:tc>
                <a:tc>
                  <a:txBody>
                    <a:bodyPr/>
                    <a:lstStyle/>
                    <a:p>
                      <a:pPr algn="ctr"/>
                      <a:r>
                        <a:rPr lang="en-US" dirty="0"/>
                        <a:t>0</a:t>
                      </a:r>
                    </a:p>
                  </a:txBody>
                  <a:tcPr/>
                </a:tc>
                <a:extLst>
                  <a:ext uri="{0D108BD9-81ED-4DB2-BD59-A6C34878D82A}">
                    <a16:rowId xmlns:a16="http://schemas.microsoft.com/office/drawing/2014/main" val="46651682"/>
                  </a:ext>
                </a:extLst>
              </a:tr>
            </a:tbl>
          </a:graphicData>
        </a:graphic>
      </p:graphicFrame>
    </p:spTree>
    <p:extLst>
      <p:ext uri="{BB962C8B-B14F-4D97-AF65-F5344CB8AC3E}">
        <p14:creationId xmlns:p14="http://schemas.microsoft.com/office/powerpoint/2010/main" val="3983734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33593" y="3817504"/>
            <a:ext cx="10126392" cy="80288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3" name="Subtitle 2"/>
          <p:cNvSpPr txBox="1">
            <a:spLocks/>
          </p:cNvSpPr>
          <p:nvPr/>
        </p:nvSpPr>
        <p:spPr>
          <a:xfrm>
            <a:off x="2389191" y="4314495"/>
            <a:ext cx="8815195" cy="2928048"/>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lnSpc>
                <a:spcPct val="100000"/>
              </a:lnSpc>
              <a:buFont typeface="Arial,Sans-Serif" panose="020B0604020202020204" pitchFamily="34" charset="0"/>
              <a:buChar char="•"/>
            </a:pPr>
            <a:r>
              <a:rPr lang="en-US" sz="4000" dirty="0">
                <a:solidFill>
                  <a:srgbClr val="3C444C"/>
                </a:solidFill>
                <a:latin typeface="+mn-lt"/>
                <a:cs typeface="Calibri Light"/>
              </a:rPr>
              <a:t>Four-person household</a:t>
            </a:r>
          </a:p>
          <a:p>
            <a:pPr marL="571500" indent="-571500" algn="l">
              <a:lnSpc>
                <a:spcPct val="100000"/>
              </a:lnSpc>
              <a:buFont typeface="Arial,Sans-Serif" panose="020B0604020202020204" pitchFamily="34" charset="0"/>
              <a:buChar char="•"/>
            </a:pPr>
            <a:r>
              <a:rPr lang="en-US" sz="4000" dirty="0">
                <a:solidFill>
                  <a:srgbClr val="3C444C"/>
                </a:solidFill>
                <a:latin typeface="+mn-lt"/>
                <a:cs typeface="Calibri Light"/>
              </a:rPr>
              <a:t>$96,450 income (300% FPL)</a:t>
            </a:r>
            <a:endParaRPr lang="en-US" dirty="0">
              <a:solidFill>
                <a:srgbClr val="3C444C"/>
              </a:solidFill>
              <a:cs typeface="Calibri Light"/>
            </a:endParaRPr>
          </a:p>
          <a:p>
            <a:pPr marL="571500" indent="-571500" algn="l">
              <a:lnSpc>
                <a:spcPct val="100000"/>
              </a:lnSpc>
              <a:buFont typeface="Arial" panose="020B0604020202020204" pitchFamily="34" charset="0"/>
              <a:buChar char="•"/>
            </a:pPr>
            <a:r>
              <a:rPr lang="en-US" sz="4000" dirty="0">
                <a:solidFill>
                  <a:srgbClr val="3C444C"/>
                </a:solidFill>
                <a:latin typeface="+mn-lt"/>
                <a:cs typeface="Calibri Light"/>
              </a:rPr>
              <a:t>$9,500 PHEV and $10,000 BEV CC4A incentive applied to down payment</a:t>
            </a:r>
          </a:p>
        </p:txBody>
      </p:sp>
      <p:sp>
        <p:nvSpPr>
          <p:cNvPr id="8" name="Slide Number Placeholder 7">
            <a:extLst>
              <a:ext uri="{FF2B5EF4-FFF2-40B4-BE49-F238E27FC236}">
                <a16:creationId xmlns:a16="http://schemas.microsoft.com/office/drawing/2014/main" id="{82D87646-6343-F446-A4C7-220CE1C2E73F}"/>
              </a:ext>
            </a:extLst>
          </p:cNvPr>
          <p:cNvSpPr>
            <a:spLocks noGrp="1"/>
          </p:cNvSpPr>
          <p:nvPr>
            <p:ph type="sldNum" sz="quarter" idx="4"/>
          </p:nvPr>
        </p:nvSpPr>
        <p:spPr>
          <a:prstGeom prst="rect">
            <a:avLst/>
          </a:prstGeom>
        </p:spPr>
        <p:txBody>
          <a:bodyPr/>
          <a:lstStyle/>
          <a:p>
            <a:fld id="{DB8F626C-CEBF-614D-89D9-D0BEA80BC35B}" type="slidenum">
              <a:rPr lang="en-US" smtClean="0"/>
              <a:pPr/>
              <a:t>17</a:t>
            </a:fld>
            <a:endParaRPr lang="en-US"/>
          </a:p>
        </p:txBody>
      </p:sp>
      <p:sp>
        <p:nvSpPr>
          <p:cNvPr id="3" name="Text Placeholder 2">
            <a:extLst>
              <a:ext uri="{FF2B5EF4-FFF2-40B4-BE49-F238E27FC236}">
                <a16:creationId xmlns:a16="http://schemas.microsoft.com/office/drawing/2014/main" id="{C01F01DA-F13F-2847-B7DA-DD8ADA2EF6A6}"/>
              </a:ext>
            </a:extLst>
          </p:cNvPr>
          <p:cNvSpPr>
            <a:spLocks noGrp="1"/>
          </p:cNvSpPr>
          <p:nvPr>
            <p:ph type="body" sz="quarter" idx="61"/>
          </p:nvPr>
        </p:nvSpPr>
        <p:spPr/>
        <p:txBody>
          <a:bodyPr lIns="91440" tIns="45720" rIns="91440" bIns="45720" anchor="b">
            <a:normAutofit/>
          </a:bodyPr>
          <a:lstStyle/>
          <a:p>
            <a:r>
              <a:rPr lang="en-US" dirty="0">
                <a:cs typeface="Calibri"/>
              </a:rPr>
              <a:t>Addition of CC4A incentive adds 65 options</a:t>
            </a:r>
            <a:endParaRPr lang="en-US" dirty="0"/>
          </a:p>
        </p:txBody>
      </p:sp>
      <p:sp>
        <p:nvSpPr>
          <p:cNvPr id="5" name="Rectangle 4">
            <a:extLst>
              <a:ext uri="{FF2B5EF4-FFF2-40B4-BE49-F238E27FC236}">
                <a16:creationId xmlns:a16="http://schemas.microsoft.com/office/drawing/2014/main" id="{226A6F3A-C192-B198-25EA-DFC484A48499}"/>
              </a:ext>
            </a:extLst>
          </p:cNvPr>
          <p:cNvSpPr/>
          <p:nvPr/>
        </p:nvSpPr>
        <p:spPr>
          <a:xfrm>
            <a:off x="12501833" y="3817504"/>
            <a:ext cx="10126392" cy="8028877"/>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Subtitle 2">
            <a:extLst>
              <a:ext uri="{FF2B5EF4-FFF2-40B4-BE49-F238E27FC236}">
                <a16:creationId xmlns:a16="http://schemas.microsoft.com/office/drawing/2014/main" id="{DB99E4C9-F2AF-D7FD-9940-19AC55E0C944}"/>
              </a:ext>
            </a:extLst>
          </p:cNvPr>
          <p:cNvSpPr txBox="1">
            <a:spLocks/>
          </p:cNvSpPr>
          <p:nvPr/>
        </p:nvSpPr>
        <p:spPr>
          <a:xfrm>
            <a:off x="13595760" y="4490159"/>
            <a:ext cx="9064558" cy="835167"/>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4000" dirty="0">
                <a:solidFill>
                  <a:schemeClr val="tx1"/>
                </a:solidFill>
                <a:latin typeface="+mn-lt"/>
                <a:cs typeface="Calibri Light"/>
              </a:rPr>
              <a:t>Used EV Options = 73 (21 models)</a:t>
            </a:r>
          </a:p>
        </p:txBody>
      </p:sp>
      <p:graphicFrame>
        <p:nvGraphicFramePr>
          <p:cNvPr id="12" name="Table 3">
            <a:extLst>
              <a:ext uri="{FF2B5EF4-FFF2-40B4-BE49-F238E27FC236}">
                <a16:creationId xmlns:a16="http://schemas.microsoft.com/office/drawing/2014/main" id="{BCEDF4C5-5077-9807-21B9-38018100B51D}"/>
              </a:ext>
            </a:extLst>
          </p:cNvPr>
          <p:cNvGraphicFramePr>
            <a:graphicFrameLocks noGrp="1"/>
          </p:cNvGraphicFramePr>
          <p:nvPr>
            <p:extLst>
              <p:ext uri="{D42A27DB-BD31-4B8C-83A1-F6EECF244321}">
                <p14:modId xmlns:p14="http://schemas.microsoft.com/office/powerpoint/2010/main" val="1152706568"/>
              </p:ext>
            </p:extLst>
          </p:nvPr>
        </p:nvGraphicFramePr>
        <p:xfrm>
          <a:off x="14031682" y="7381981"/>
          <a:ext cx="7066693" cy="2653988"/>
        </p:xfrm>
        <a:graphic>
          <a:graphicData uri="http://schemas.openxmlformats.org/drawingml/2006/table">
            <a:tbl>
              <a:tblPr firstRow="1" bandRow="1">
                <a:tableStyleId>{F5AB1C69-6EDB-4FF4-983F-18BD219EF322}</a:tableStyleId>
              </a:tblPr>
              <a:tblGrid>
                <a:gridCol w="3069775">
                  <a:extLst>
                    <a:ext uri="{9D8B030D-6E8A-4147-A177-3AD203B41FA5}">
                      <a16:colId xmlns:a16="http://schemas.microsoft.com/office/drawing/2014/main" val="1784117692"/>
                    </a:ext>
                  </a:extLst>
                </a:gridCol>
                <a:gridCol w="2035698">
                  <a:extLst>
                    <a:ext uri="{9D8B030D-6E8A-4147-A177-3AD203B41FA5}">
                      <a16:colId xmlns:a16="http://schemas.microsoft.com/office/drawing/2014/main" val="4051240354"/>
                    </a:ext>
                  </a:extLst>
                </a:gridCol>
                <a:gridCol w="1961220">
                  <a:extLst>
                    <a:ext uri="{9D8B030D-6E8A-4147-A177-3AD203B41FA5}">
                      <a16:colId xmlns:a16="http://schemas.microsoft.com/office/drawing/2014/main" val="2272259920"/>
                    </a:ext>
                  </a:extLst>
                </a:gridCol>
              </a:tblGrid>
              <a:tr h="0">
                <a:tc>
                  <a:txBody>
                    <a:bodyPr/>
                    <a:lstStyle/>
                    <a:p>
                      <a:endParaRPr lang="en-US"/>
                    </a:p>
                  </a:txBody>
                  <a:tcPr/>
                </a:tc>
                <a:tc gridSpan="2">
                  <a:txBody>
                    <a:bodyPr/>
                    <a:lstStyle/>
                    <a:p>
                      <a:r>
                        <a:rPr lang="en-US"/>
                        <a:t>Vehicle Technology</a:t>
                      </a:r>
                    </a:p>
                  </a:txBody>
                  <a:tcPr/>
                </a:tc>
                <a:tc hMerge="1">
                  <a:txBody>
                    <a:bodyPr/>
                    <a:lstStyle/>
                    <a:p>
                      <a:endParaRPr lang="en-US"/>
                    </a:p>
                  </a:txBody>
                  <a:tcPr/>
                </a:tc>
                <a:extLst>
                  <a:ext uri="{0D108BD9-81ED-4DB2-BD59-A6C34878D82A}">
                    <a16:rowId xmlns:a16="http://schemas.microsoft.com/office/drawing/2014/main" val="39575921"/>
                  </a:ext>
                </a:extLst>
              </a:tr>
              <a:tr h="671345">
                <a:tc>
                  <a:txBody>
                    <a:bodyPr/>
                    <a:lstStyle/>
                    <a:p>
                      <a:pPr marL="0" marR="0" lvl="0" indent="0" algn="ctr" defTabSz="1828343" rtl="0" eaLnBrk="1" fontAlgn="b" latinLnBrk="0" hangingPunct="1">
                        <a:lnSpc>
                          <a:spcPct val="100000"/>
                        </a:lnSpc>
                        <a:spcBef>
                          <a:spcPts val="0"/>
                        </a:spcBef>
                        <a:spcAft>
                          <a:spcPts val="0"/>
                        </a:spcAft>
                        <a:buClrTx/>
                        <a:buSzTx/>
                        <a:buFontTx/>
                        <a:buNone/>
                        <a:tabLst/>
                        <a:defRPr/>
                      </a:pPr>
                      <a:r>
                        <a:rPr lang="en-US" sz="3200" b="1"/>
                        <a:t>Vehicle Size</a:t>
                      </a:r>
                    </a:p>
                  </a:txBody>
                  <a:tcPr marL="6350" marR="6350" marT="6350" marB="0" anchor="b"/>
                </a:tc>
                <a:tc>
                  <a:txBody>
                    <a:bodyPr/>
                    <a:lstStyle/>
                    <a:p>
                      <a:pPr algn="ctr" fontAlgn="b"/>
                      <a:r>
                        <a:rPr lang="en-US" sz="3200" b="0" i="0" u="none" strike="noStrike">
                          <a:solidFill>
                            <a:srgbClr val="000000"/>
                          </a:solidFill>
                          <a:effectLst/>
                          <a:latin typeface="Calibri"/>
                        </a:rPr>
                        <a:t>BEV</a:t>
                      </a:r>
                    </a:p>
                  </a:txBody>
                  <a:tcPr marL="6350" marR="6350" marT="6350" marB="0" anchor="b"/>
                </a:tc>
                <a:tc>
                  <a:txBody>
                    <a:bodyPr/>
                    <a:lstStyle/>
                    <a:p>
                      <a:pPr algn="ctr" fontAlgn="b"/>
                      <a:r>
                        <a:rPr lang="en-US" sz="3200" b="0" i="0" u="none" strike="noStrike">
                          <a:solidFill>
                            <a:srgbClr val="000000"/>
                          </a:solidFill>
                          <a:effectLst/>
                          <a:latin typeface="Calibri"/>
                        </a:rPr>
                        <a:t>PHEV</a:t>
                      </a:r>
                    </a:p>
                  </a:txBody>
                  <a:tcPr marL="6350" marR="6350" marT="6350" marB="0" anchor="b"/>
                </a:tc>
                <a:extLst>
                  <a:ext uri="{0D108BD9-81ED-4DB2-BD59-A6C34878D82A}">
                    <a16:rowId xmlns:a16="http://schemas.microsoft.com/office/drawing/2014/main" val="2566608956"/>
                  </a:ext>
                </a:extLst>
              </a:tr>
              <a:tr h="671345">
                <a:tc>
                  <a:txBody>
                    <a:bodyPr/>
                    <a:lstStyle/>
                    <a:p>
                      <a:pPr algn="ctr" fontAlgn="b"/>
                      <a:r>
                        <a:rPr lang="en-US" sz="3200" b="0" i="0" u="none" strike="noStrike">
                          <a:solidFill>
                            <a:srgbClr val="000000"/>
                          </a:solidFill>
                          <a:effectLst/>
                          <a:latin typeface="+mj-lt"/>
                        </a:rPr>
                        <a:t>Small</a:t>
                      </a:r>
                    </a:p>
                  </a:txBody>
                  <a:tcPr marL="6350" marR="6350" marT="6350" marB="0" anchor="b"/>
                </a:tc>
                <a:tc>
                  <a:txBody>
                    <a:bodyPr/>
                    <a:lstStyle/>
                    <a:p>
                      <a:pPr algn="ctr"/>
                      <a:r>
                        <a:rPr lang="en-US" dirty="0"/>
                        <a:t>53</a:t>
                      </a:r>
                    </a:p>
                  </a:txBody>
                  <a:tcPr/>
                </a:tc>
                <a:tc>
                  <a:txBody>
                    <a:bodyPr/>
                    <a:lstStyle/>
                    <a:p>
                      <a:pPr algn="ctr"/>
                      <a:r>
                        <a:rPr lang="en-US" dirty="0"/>
                        <a:t>17</a:t>
                      </a:r>
                    </a:p>
                  </a:txBody>
                  <a:tcPr/>
                </a:tc>
                <a:extLst>
                  <a:ext uri="{0D108BD9-81ED-4DB2-BD59-A6C34878D82A}">
                    <a16:rowId xmlns:a16="http://schemas.microsoft.com/office/drawing/2014/main" val="263532538"/>
                  </a:ext>
                </a:extLst>
              </a:tr>
              <a:tr h="671345">
                <a:tc>
                  <a:txBody>
                    <a:bodyPr/>
                    <a:lstStyle/>
                    <a:p>
                      <a:pPr algn="ctr" fontAlgn="b"/>
                      <a:r>
                        <a:rPr lang="en-US" sz="3200" b="0" i="0" u="none" strike="noStrike">
                          <a:solidFill>
                            <a:srgbClr val="000000"/>
                          </a:solidFill>
                          <a:effectLst/>
                          <a:latin typeface="+mj-lt"/>
                        </a:rPr>
                        <a:t>Large</a:t>
                      </a:r>
                    </a:p>
                  </a:txBody>
                  <a:tcPr marL="6350" marR="6350" marT="6350" marB="0" anchor="b"/>
                </a:tc>
                <a:tc>
                  <a:txBody>
                    <a:bodyPr/>
                    <a:lstStyle/>
                    <a:p>
                      <a:pPr algn="ctr"/>
                      <a:r>
                        <a:rPr lang="en-US" dirty="0"/>
                        <a:t>3</a:t>
                      </a:r>
                    </a:p>
                  </a:txBody>
                  <a:tcPr/>
                </a:tc>
                <a:tc>
                  <a:txBody>
                    <a:bodyPr/>
                    <a:lstStyle/>
                    <a:p>
                      <a:pPr algn="ctr"/>
                      <a:r>
                        <a:rPr lang="en-US" dirty="0"/>
                        <a:t>0</a:t>
                      </a:r>
                    </a:p>
                  </a:txBody>
                  <a:tcPr/>
                </a:tc>
                <a:extLst>
                  <a:ext uri="{0D108BD9-81ED-4DB2-BD59-A6C34878D82A}">
                    <a16:rowId xmlns:a16="http://schemas.microsoft.com/office/drawing/2014/main" val="46651682"/>
                  </a:ext>
                </a:extLst>
              </a:tr>
            </a:tbl>
          </a:graphicData>
        </a:graphic>
      </p:graphicFrame>
    </p:spTree>
    <p:extLst>
      <p:ext uri="{BB962C8B-B14F-4D97-AF65-F5344CB8AC3E}">
        <p14:creationId xmlns:p14="http://schemas.microsoft.com/office/powerpoint/2010/main" val="482939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350CE-451E-882F-653C-14F10469B25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EFC554C-1506-53E4-F84F-76ADC2CA6399}"/>
              </a:ext>
            </a:extLst>
          </p:cNvPr>
          <p:cNvSpPr/>
          <p:nvPr/>
        </p:nvSpPr>
        <p:spPr>
          <a:xfrm>
            <a:off x="1733593" y="3817504"/>
            <a:ext cx="10126392" cy="80288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3" name="Subtitle 2">
            <a:extLst>
              <a:ext uri="{FF2B5EF4-FFF2-40B4-BE49-F238E27FC236}">
                <a16:creationId xmlns:a16="http://schemas.microsoft.com/office/drawing/2014/main" id="{2C9AE5CC-B3DC-D0E9-DD1B-E70779164631}"/>
              </a:ext>
            </a:extLst>
          </p:cNvPr>
          <p:cNvSpPr txBox="1">
            <a:spLocks/>
          </p:cNvSpPr>
          <p:nvPr/>
        </p:nvSpPr>
        <p:spPr>
          <a:xfrm>
            <a:off x="2389191" y="4314495"/>
            <a:ext cx="8815195" cy="5020928"/>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lnSpc>
                <a:spcPct val="100000"/>
              </a:lnSpc>
              <a:buFont typeface="Arial,Sans-Serif" panose="020B0604020202020204" pitchFamily="34" charset="0"/>
              <a:buChar char="•"/>
            </a:pPr>
            <a:r>
              <a:rPr lang="en-US" sz="4000" dirty="0">
                <a:solidFill>
                  <a:srgbClr val="3C444C"/>
                </a:solidFill>
                <a:latin typeface="+mn-lt"/>
                <a:cs typeface="Calibri Light"/>
              </a:rPr>
              <a:t>Four-person household</a:t>
            </a:r>
          </a:p>
          <a:p>
            <a:pPr marL="571500" indent="-571500" algn="l">
              <a:lnSpc>
                <a:spcPct val="100000"/>
              </a:lnSpc>
              <a:buFont typeface="Arial,Sans-Serif" panose="020B0604020202020204" pitchFamily="34" charset="0"/>
              <a:buChar char="•"/>
            </a:pPr>
            <a:r>
              <a:rPr lang="en-US" sz="4000" dirty="0">
                <a:solidFill>
                  <a:srgbClr val="3C444C"/>
                </a:solidFill>
                <a:latin typeface="+mn-lt"/>
                <a:cs typeface="Calibri Light"/>
              </a:rPr>
              <a:t>$96,450 income (300% FPL)</a:t>
            </a:r>
            <a:endParaRPr lang="en-US" dirty="0">
              <a:solidFill>
                <a:srgbClr val="3C444C"/>
              </a:solidFill>
              <a:cs typeface="Calibri Light"/>
            </a:endParaRPr>
          </a:p>
          <a:p>
            <a:pPr marL="571500" indent="-571500" algn="l">
              <a:lnSpc>
                <a:spcPct val="100000"/>
              </a:lnSpc>
              <a:buFont typeface="Arial" panose="020B0604020202020204" pitchFamily="34" charset="0"/>
              <a:buChar char="•"/>
            </a:pPr>
            <a:r>
              <a:rPr lang="en-US" sz="4000" dirty="0">
                <a:solidFill>
                  <a:srgbClr val="3C444C"/>
                </a:solidFill>
                <a:latin typeface="+mn-lt"/>
                <a:cs typeface="Calibri Light"/>
              </a:rPr>
              <a:t>$9,500 PHEV and $10,000 BEV CC4A incentive applied to down payment</a:t>
            </a:r>
          </a:p>
          <a:p>
            <a:pPr marL="571500" indent="-571500" algn="l">
              <a:lnSpc>
                <a:spcPct val="100000"/>
              </a:lnSpc>
              <a:buFont typeface="Arial" panose="020B0604020202020204" pitchFamily="34" charset="0"/>
              <a:buChar char="•"/>
            </a:pPr>
            <a:r>
              <a:rPr lang="en-US" sz="4000" dirty="0">
                <a:solidFill>
                  <a:srgbClr val="3C444C"/>
                </a:solidFill>
                <a:latin typeface="+mn-lt"/>
                <a:cs typeface="Calibri Light"/>
              </a:rPr>
              <a:t>Interest capped at 8% through Finance Assistance</a:t>
            </a:r>
          </a:p>
          <a:p>
            <a:pPr marL="571500" indent="-571500" algn="l">
              <a:lnSpc>
                <a:spcPct val="100000"/>
              </a:lnSpc>
              <a:buFont typeface="Arial" panose="020B0604020202020204" pitchFamily="34" charset="0"/>
              <a:buChar char="•"/>
            </a:pPr>
            <a:endParaRPr lang="en-US" sz="4000" dirty="0">
              <a:solidFill>
                <a:srgbClr val="3C444C"/>
              </a:solidFill>
              <a:latin typeface="+mn-lt"/>
              <a:cs typeface="Calibri Light"/>
            </a:endParaRPr>
          </a:p>
        </p:txBody>
      </p:sp>
      <p:sp>
        <p:nvSpPr>
          <p:cNvPr id="8" name="Slide Number Placeholder 7">
            <a:extLst>
              <a:ext uri="{FF2B5EF4-FFF2-40B4-BE49-F238E27FC236}">
                <a16:creationId xmlns:a16="http://schemas.microsoft.com/office/drawing/2014/main" id="{84F34076-EF93-06F7-5E0A-C15424EEDAD3}"/>
              </a:ext>
            </a:extLst>
          </p:cNvPr>
          <p:cNvSpPr>
            <a:spLocks noGrp="1"/>
          </p:cNvSpPr>
          <p:nvPr>
            <p:ph type="sldNum" sz="quarter" idx="4"/>
          </p:nvPr>
        </p:nvSpPr>
        <p:spPr>
          <a:prstGeom prst="rect">
            <a:avLst/>
          </a:prstGeom>
        </p:spPr>
        <p:txBody>
          <a:bodyPr/>
          <a:lstStyle/>
          <a:p>
            <a:fld id="{DB8F626C-CEBF-614D-89D9-D0BEA80BC35B}" type="slidenum">
              <a:rPr lang="en-US" smtClean="0"/>
              <a:pPr/>
              <a:t>18</a:t>
            </a:fld>
            <a:endParaRPr lang="en-US"/>
          </a:p>
        </p:txBody>
      </p:sp>
      <p:sp>
        <p:nvSpPr>
          <p:cNvPr id="3" name="Text Placeholder 2">
            <a:extLst>
              <a:ext uri="{FF2B5EF4-FFF2-40B4-BE49-F238E27FC236}">
                <a16:creationId xmlns:a16="http://schemas.microsoft.com/office/drawing/2014/main" id="{85B902BC-594E-5DD8-80A1-166E6E96F81B}"/>
              </a:ext>
            </a:extLst>
          </p:cNvPr>
          <p:cNvSpPr>
            <a:spLocks noGrp="1"/>
          </p:cNvSpPr>
          <p:nvPr>
            <p:ph type="body" sz="quarter" idx="61"/>
          </p:nvPr>
        </p:nvSpPr>
        <p:spPr/>
        <p:txBody>
          <a:bodyPr lIns="91440" tIns="45720" rIns="91440" bIns="45720" anchor="b">
            <a:normAutofit/>
          </a:bodyPr>
          <a:lstStyle/>
          <a:p>
            <a:r>
              <a:rPr lang="en-US" dirty="0">
                <a:cs typeface="Calibri"/>
              </a:rPr>
              <a:t>Interest rate cap adds four options</a:t>
            </a:r>
          </a:p>
        </p:txBody>
      </p:sp>
      <p:sp>
        <p:nvSpPr>
          <p:cNvPr id="5" name="Rectangle 4">
            <a:extLst>
              <a:ext uri="{FF2B5EF4-FFF2-40B4-BE49-F238E27FC236}">
                <a16:creationId xmlns:a16="http://schemas.microsoft.com/office/drawing/2014/main" id="{A55C9BA5-4D1B-4FC4-44BB-FB95DF91243D}"/>
              </a:ext>
            </a:extLst>
          </p:cNvPr>
          <p:cNvSpPr/>
          <p:nvPr/>
        </p:nvSpPr>
        <p:spPr>
          <a:xfrm>
            <a:off x="12501833" y="3817504"/>
            <a:ext cx="10126392" cy="8028877"/>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Subtitle 2">
            <a:extLst>
              <a:ext uri="{FF2B5EF4-FFF2-40B4-BE49-F238E27FC236}">
                <a16:creationId xmlns:a16="http://schemas.microsoft.com/office/drawing/2014/main" id="{7A8358C9-50DB-EE90-D97B-A378122168FB}"/>
              </a:ext>
            </a:extLst>
          </p:cNvPr>
          <p:cNvSpPr txBox="1">
            <a:spLocks/>
          </p:cNvSpPr>
          <p:nvPr/>
        </p:nvSpPr>
        <p:spPr>
          <a:xfrm>
            <a:off x="13595760" y="4490159"/>
            <a:ext cx="9064558" cy="835167"/>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4000" dirty="0">
                <a:solidFill>
                  <a:schemeClr val="tx1"/>
                </a:solidFill>
                <a:latin typeface="+mn-lt"/>
                <a:cs typeface="Calibri Light"/>
              </a:rPr>
              <a:t>Used EV Options = 77 (22 models)</a:t>
            </a:r>
          </a:p>
        </p:txBody>
      </p:sp>
      <p:graphicFrame>
        <p:nvGraphicFramePr>
          <p:cNvPr id="12" name="Table 3">
            <a:extLst>
              <a:ext uri="{FF2B5EF4-FFF2-40B4-BE49-F238E27FC236}">
                <a16:creationId xmlns:a16="http://schemas.microsoft.com/office/drawing/2014/main" id="{658B5A73-B0FD-BC48-E604-D09E8BBEED7C}"/>
              </a:ext>
            </a:extLst>
          </p:cNvPr>
          <p:cNvGraphicFramePr>
            <a:graphicFrameLocks noGrp="1"/>
          </p:cNvGraphicFramePr>
          <p:nvPr>
            <p:extLst>
              <p:ext uri="{D42A27DB-BD31-4B8C-83A1-F6EECF244321}">
                <p14:modId xmlns:p14="http://schemas.microsoft.com/office/powerpoint/2010/main" val="361306368"/>
              </p:ext>
            </p:extLst>
          </p:nvPr>
        </p:nvGraphicFramePr>
        <p:xfrm>
          <a:off x="14031682" y="7381981"/>
          <a:ext cx="7066693" cy="2653988"/>
        </p:xfrm>
        <a:graphic>
          <a:graphicData uri="http://schemas.openxmlformats.org/drawingml/2006/table">
            <a:tbl>
              <a:tblPr firstRow="1" bandRow="1">
                <a:tableStyleId>{F5AB1C69-6EDB-4FF4-983F-18BD219EF322}</a:tableStyleId>
              </a:tblPr>
              <a:tblGrid>
                <a:gridCol w="3069775">
                  <a:extLst>
                    <a:ext uri="{9D8B030D-6E8A-4147-A177-3AD203B41FA5}">
                      <a16:colId xmlns:a16="http://schemas.microsoft.com/office/drawing/2014/main" val="1784117692"/>
                    </a:ext>
                  </a:extLst>
                </a:gridCol>
                <a:gridCol w="2035698">
                  <a:extLst>
                    <a:ext uri="{9D8B030D-6E8A-4147-A177-3AD203B41FA5}">
                      <a16:colId xmlns:a16="http://schemas.microsoft.com/office/drawing/2014/main" val="4051240354"/>
                    </a:ext>
                  </a:extLst>
                </a:gridCol>
                <a:gridCol w="1961220">
                  <a:extLst>
                    <a:ext uri="{9D8B030D-6E8A-4147-A177-3AD203B41FA5}">
                      <a16:colId xmlns:a16="http://schemas.microsoft.com/office/drawing/2014/main" val="2272259920"/>
                    </a:ext>
                  </a:extLst>
                </a:gridCol>
              </a:tblGrid>
              <a:tr h="0">
                <a:tc>
                  <a:txBody>
                    <a:bodyPr/>
                    <a:lstStyle/>
                    <a:p>
                      <a:endParaRPr lang="en-US"/>
                    </a:p>
                  </a:txBody>
                  <a:tcPr/>
                </a:tc>
                <a:tc gridSpan="2">
                  <a:txBody>
                    <a:bodyPr/>
                    <a:lstStyle/>
                    <a:p>
                      <a:r>
                        <a:rPr lang="en-US"/>
                        <a:t>Vehicle Technology</a:t>
                      </a:r>
                    </a:p>
                  </a:txBody>
                  <a:tcPr/>
                </a:tc>
                <a:tc hMerge="1">
                  <a:txBody>
                    <a:bodyPr/>
                    <a:lstStyle/>
                    <a:p>
                      <a:endParaRPr lang="en-US"/>
                    </a:p>
                  </a:txBody>
                  <a:tcPr/>
                </a:tc>
                <a:extLst>
                  <a:ext uri="{0D108BD9-81ED-4DB2-BD59-A6C34878D82A}">
                    <a16:rowId xmlns:a16="http://schemas.microsoft.com/office/drawing/2014/main" val="39575921"/>
                  </a:ext>
                </a:extLst>
              </a:tr>
              <a:tr h="671345">
                <a:tc>
                  <a:txBody>
                    <a:bodyPr/>
                    <a:lstStyle/>
                    <a:p>
                      <a:pPr marL="0" marR="0" lvl="0" indent="0" algn="ctr" defTabSz="1828343" rtl="0" eaLnBrk="1" fontAlgn="b" latinLnBrk="0" hangingPunct="1">
                        <a:lnSpc>
                          <a:spcPct val="100000"/>
                        </a:lnSpc>
                        <a:spcBef>
                          <a:spcPts val="0"/>
                        </a:spcBef>
                        <a:spcAft>
                          <a:spcPts val="0"/>
                        </a:spcAft>
                        <a:buClrTx/>
                        <a:buSzTx/>
                        <a:buFontTx/>
                        <a:buNone/>
                        <a:tabLst/>
                        <a:defRPr/>
                      </a:pPr>
                      <a:r>
                        <a:rPr lang="en-US" sz="3200" b="1"/>
                        <a:t>Vehicle Size</a:t>
                      </a:r>
                    </a:p>
                  </a:txBody>
                  <a:tcPr marL="6350" marR="6350" marT="6350" marB="0" anchor="b"/>
                </a:tc>
                <a:tc>
                  <a:txBody>
                    <a:bodyPr/>
                    <a:lstStyle/>
                    <a:p>
                      <a:pPr algn="ctr" fontAlgn="b"/>
                      <a:r>
                        <a:rPr lang="en-US" sz="3200" b="0" i="0" u="none" strike="noStrike">
                          <a:solidFill>
                            <a:srgbClr val="000000"/>
                          </a:solidFill>
                          <a:effectLst/>
                          <a:latin typeface="Calibri"/>
                        </a:rPr>
                        <a:t>BEV</a:t>
                      </a:r>
                    </a:p>
                  </a:txBody>
                  <a:tcPr marL="6350" marR="6350" marT="6350" marB="0" anchor="b"/>
                </a:tc>
                <a:tc>
                  <a:txBody>
                    <a:bodyPr/>
                    <a:lstStyle/>
                    <a:p>
                      <a:pPr algn="ctr" fontAlgn="b"/>
                      <a:r>
                        <a:rPr lang="en-US" sz="3200" b="0" i="0" u="none" strike="noStrike">
                          <a:solidFill>
                            <a:srgbClr val="000000"/>
                          </a:solidFill>
                          <a:effectLst/>
                          <a:latin typeface="Calibri"/>
                        </a:rPr>
                        <a:t>PHEV</a:t>
                      </a:r>
                    </a:p>
                  </a:txBody>
                  <a:tcPr marL="6350" marR="6350" marT="6350" marB="0" anchor="b"/>
                </a:tc>
                <a:extLst>
                  <a:ext uri="{0D108BD9-81ED-4DB2-BD59-A6C34878D82A}">
                    <a16:rowId xmlns:a16="http://schemas.microsoft.com/office/drawing/2014/main" val="2566608956"/>
                  </a:ext>
                </a:extLst>
              </a:tr>
              <a:tr h="671345">
                <a:tc>
                  <a:txBody>
                    <a:bodyPr/>
                    <a:lstStyle/>
                    <a:p>
                      <a:pPr algn="ctr" fontAlgn="b"/>
                      <a:r>
                        <a:rPr lang="en-US" sz="3200" b="0" i="0" u="none" strike="noStrike">
                          <a:solidFill>
                            <a:srgbClr val="000000"/>
                          </a:solidFill>
                          <a:effectLst/>
                          <a:latin typeface="+mj-lt"/>
                        </a:rPr>
                        <a:t>Small</a:t>
                      </a:r>
                    </a:p>
                  </a:txBody>
                  <a:tcPr marL="6350" marR="6350" marT="6350" marB="0" anchor="b"/>
                </a:tc>
                <a:tc>
                  <a:txBody>
                    <a:bodyPr/>
                    <a:lstStyle/>
                    <a:p>
                      <a:pPr algn="ctr"/>
                      <a:r>
                        <a:rPr lang="en-US" dirty="0"/>
                        <a:t>56</a:t>
                      </a:r>
                    </a:p>
                  </a:txBody>
                  <a:tcPr/>
                </a:tc>
                <a:tc>
                  <a:txBody>
                    <a:bodyPr/>
                    <a:lstStyle/>
                    <a:p>
                      <a:pPr algn="ctr"/>
                      <a:r>
                        <a:rPr lang="en-US" dirty="0"/>
                        <a:t>18</a:t>
                      </a:r>
                    </a:p>
                  </a:txBody>
                  <a:tcPr/>
                </a:tc>
                <a:extLst>
                  <a:ext uri="{0D108BD9-81ED-4DB2-BD59-A6C34878D82A}">
                    <a16:rowId xmlns:a16="http://schemas.microsoft.com/office/drawing/2014/main" val="263532538"/>
                  </a:ext>
                </a:extLst>
              </a:tr>
              <a:tr h="671345">
                <a:tc>
                  <a:txBody>
                    <a:bodyPr/>
                    <a:lstStyle/>
                    <a:p>
                      <a:pPr algn="ctr" fontAlgn="b"/>
                      <a:r>
                        <a:rPr lang="en-US" sz="3200" b="0" i="0" u="none" strike="noStrike">
                          <a:solidFill>
                            <a:srgbClr val="000000"/>
                          </a:solidFill>
                          <a:effectLst/>
                          <a:latin typeface="+mj-lt"/>
                        </a:rPr>
                        <a:t>Large</a:t>
                      </a:r>
                    </a:p>
                  </a:txBody>
                  <a:tcPr marL="6350" marR="6350" marT="6350" marB="0" anchor="b"/>
                </a:tc>
                <a:tc>
                  <a:txBody>
                    <a:bodyPr/>
                    <a:lstStyle/>
                    <a:p>
                      <a:pPr algn="ctr"/>
                      <a:r>
                        <a:rPr lang="en-US" dirty="0"/>
                        <a:t>3</a:t>
                      </a:r>
                    </a:p>
                  </a:txBody>
                  <a:tcPr/>
                </a:tc>
                <a:tc>
                  <a:txBody>
                    <a:bodyPr/>
                    <a:lstStyle/>
                    <a:p>
                      <a:pPr algn="ctr"/>
                      <a:r>
                        <a:rPr lang="en-US" dirty="0"/>
                        <a:t>0</a:t>
                      </a:r>
                    </a:p>
                  </a:txBody>
                  <a:tcPr/>
                </a:tc>
                <a:extLst>
                  <a:ext uri="{0D108BD9-81ED-4DB2-BD59-A6C34878D82A}">
                    <a16:rowId xmlns:a16="http://schemas.microsoft.com/office/drawing/2014/main" val="46651682"/>
                  </a:ext>
                </a:extLst>
              </a:tr>
            </a:tbl>
          </a:graphicData>
        </a:graphic>
      </p:graphicFrame>
    </p:spTree>
    <p:extLst>
      <p:ext uri="{BB962C8B-B14F-4D97-AF65-F5344CB8AC3E}">
        <p14:creationId xmlns:p14="http://schemas.microsoft.com/office/powerpoint/2010/main" val="602188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CFC90-ED0E-16DC-5420-BBEF2D700C7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0DFB260-C49D-CDEC-1351-34E4E7A2F3F0}"/>
              </a:ext>
            </a:extLst>
          </p:cNvPr>
          <p:cNvSpPr/>
          <p:nvPr/>
        </p:nvSpPr>
        <p:spPr>
          <a:xfrm>
            <a:off x="1733593" y="3817504"/>
            <a:ext cx="10126392" cy="80288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3" name="Subtitle 2">
            <a:extLst>
              <a:ext uri="{FF2B5EF4-FFF2-40B4-BE49-F238E27FC236}">
                <a16:creationId xmlns:a16="http://schemas.microsoft.com/office/drawing/2014/main" id="{F450152C-C3DD-8D31-BE67-47230BA66B61}"/>
              </a:ext>
            </a:extLst>
          </p:cNvPr>
          <p:cNvSpPr txBox="1">
            <a:spLocks/>
          </p:cNvSpPr>
          <p:nvPr/>
        </p:nvSpPr>
        <p:spPr>
          <a:xfrm>
            <a:off x="2389191" y="4314495"/>
            <a:ext cx="8815195" cy="6252035"/>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lnSpc>
                <a:spcPct val="100000"/>
              </a:lnSpc>
              <a:buFont typeface="Arial,Sans-Serif" panose="020B0604020202020204" pitchFamily="34" charset="0"/>
              <a:buChar char="•"/>
            </a:pPr>
            <a:r>
              <a:rPr lang="en-US" sz="4000" dirty="0">
                <a:solidFill>
                  <a:srgbClr val="3C444C"/>
                </a:solidFill>
                <a:latin typeface="+mn-lt"/>
                <a:cs typeface="Calibri Light"/>
              </a:rPr>
              <a:t>Four-person household</a:t>
            </a:r>
          </a:p>
          <a:p>
            <a:pPr marL="571500" indent="-571500" algn="l">
              <a:lnSpc>
                <a:spcPct val="100000"/>
              </a:lnSpc>
              <a:buFont typeface="Arial,Sans-Serif" panose="020B0604020202020204" pitchFamily="34" charset="0"/>
              <a:buChar char="•"/>
            </a:pPr>
            <a:r>
              <a:rPr lang="en-US" sz="4000" dirty="0">
                <a:solidFill>
                  <a:srgbClr val="3C444C"/>
                </a:solidFill>
                <a:latin typeface="+mn-lt"/>
                <a:cs typeface="Calibri Light"/>
              </a:rPr>
              <a:t>$96,450 income (300% FPL)</a:t>
            </a:r>
            <a:endParaRPr lang="en-US" dirty="0">
              <a:solidFill>
                <a:srgbClr val="3C444C"/>
              </a:solidFill>
              <a:cs typeface="Calibri Light"/>
            </a:endParaRPr>
          </a:p>
          <a:p>
            <a:pPr marL="571500" indent="-571500" algn="l">
              <a:lnSpc>
                <a:spcPct val="100000"/>
              </a:lnSpc>
              <a:buFont typeface="Arial" panose="020B0604020202020204" pitchFamily="34" charset="0"/>
              <a:buChar char="•"/>
            </a:pPr>
            <a:r>
              <a:rPr lang="en-US" sz="4000" dirty="0">
                <a:solidFill>
                  <a:srgbClr val="3C444C"/>
                </a:solidFill>
                <a:latin typeface="+mn-lt"/>
                <a:cs typeface="Calibri Light"/>
              </a:rPr>
              <a:t>$9,500 PHEV and $10,000 BEV CC4A incentive applied to down payment</a:t>
            </a:r>
          </a:p>
          <a:p>
            <a:pPr marL="571500" indent="-571500" algn="l">
              <a:lnSpc>
                <a:spcPct val="100000"/>
              </a:lnSpc>
              <a:buFont typeface="Arial" panose="020B0604020202020204" pitchFamily="34" charset="0"/>
              <a:buChar char="•"/>
            </a:pPr>
            <a:r>
              <a:rPr lang="en-US" sz="4000" dirty="0">
                <a:solidFill>
                  <a:srgbClr val="3C444C"/>
                </a:solidFill>
                <a:latin typeface="+mn-lt"/>
                <a:cs typeface="Calibri Light"/>
              </a:rPr>
              <a:t>Interest capped at 8% through Finance Assistance</a:t>
            </a:r>
          </a:p>
          <a:p>
            <a:pPr marL="571500" indent="-571500" algn="l">
              <a:lnSpc>
                <a:spcPct val="100000"/>
              </a:lnSpc>
              <a:buFont typeface="Arial" panose="020B0604020202020204" pitchFamily="34" charset="0"/>
              <a:buChar char="•"/>
            </a:pPr>
            <a:r>
              <a:rPr lang="en-US" sz="4000" dirty="0">
                <a:solidFill>
                  <a:srgbClr val="3C444C"/>
                </a:solidFill>
                <a:latin typeface="+mn-lt"/>
                <a:cs typeface="Calibri Light"/>
              </a:rPr>
              <a:t>Additional $2,000 for households residing in a Disadvantaged Community applied to down payment</a:t>
            </a:r>
          </a:p>
        </p:txBody>
      </p:sp>
      <p:sp>
        <p:nvSpPr>
          <p:cNvPr id="8" name="Slide Number Placeholder 7">
            <a:extLst>
              <a:ext uri="{FF2B5EF4-FFF2-40B4-BE49-F238E27FC236}">
                <a16:creationId xmlns:a16="http://schemas.microsoft.com/office/drawing/2014/main" id="{CF173C19-38E3-B82F-A7E6-C67AF5E0F437}"/>
              </a:ext>
            </a:extLst>
          </p:cNvPr>
          <p:cNvSpPr>
            <a:spLocks noGrp="1"/>
          </p:cNvSpPr>
          <p:nvPr>
            <p:ph type="sldNum" sz="quarter" idx="4"/>
          </p:nvPr>
        </p:nvSpPr>
        <p:spPr>
          <a:prstGeom prst="rect">
            <a:avLst/>
          </a:prstGeom>
        </p:spPr>
        <p:txBody>
          <a:bodyPr/>
          <a:lstStyle/>
          <a:p>
            <a:fld id="{DB8F626C-CEBF-614D-89D9-D0BEA80BC35B}" type="slidenum">
              <a:rPr lang="en-US" smtClean="0"/>
              <a:pPr/>
              <a:t>19</a:t>
            </a:fld>
            <a:endParaRPr lang="en-US"/>
          </a:p>
        </p:txBody>
      </p:sp>
      <p:sp>
        <p:nvSpPr>
          <p:cNvPr id="3" name="Text Placeholder 2">
            <a:extLst>
              <a:ext uri="{FF2B5EF4-FFF2-40B4-BE49-F238E27FC236}">
                <a16:creationId xmlns:a16="http://schemas.microsoft.com/office/drawing/2014/main" id="{A615F34E-C1B7-E071-DC3E-14B8583253F3}"/>
              </a:ext>
            </a:extLst>
          </p:cNvPr>
          <p:cNvSpPr>
            <a:spLocks noGrp="1"/>
          </p:cNvSpPr>
          <p:nvPr>
            <p:ph type="body" sz="quarter" idx="61"/>
          </p:nvPr>
        </p:nvSpPr>
        <p:spPr/>
        <p:txBody>
          <a:bodyPr lIns="91440" tIns="45720" rIns="91440" bIns="45720" anchor="b">
            <a:normAutofit fontScale="85000" lnSpcReduction="10000"/>
          </a:bodyPr>
          <a:lstStyle/>
          <a:p>
            <a:r>
              <a:rPr lang="en-US" dirty="0">
                <a:cs typeface="Calibri"/>
              </a:rPr>
              <a:t>Additional $2,000 for DAC residents adds 15 options</a:t>
            </a:r>
          </a:p>
        </p:txBody>
      </p:sp>
      <p:sp>
        <p:nvSpPr>
          <p:cNvPr id="5" name="Rectangle 4">
            <a:extLst>
              <a:ext uri="{FF2B5EF4-FFF2-40B4-BE49-F238E27FC236}">
                <a16:creationId xmlns:a16="http://schemas.microsoft.com/office/drawing/2014/main" id="{2B658921-EFA9-B7A9-95A7-8FF71F3A7874}"/>
              </a:ext>
            </a:extLst>
          </p:cNvPr>
          <p:cNvSpPr/>
          <p:nvPr/>
        </p:nvSpPr>
        <p:spPr>
          <a:xfrm>
            <a:off x="12501833" y="3817504"/>
            <a:ext cx="10126392" cy="8028877"/>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Subtitle 2">
            <a:extLst>
              <a:ext uri="{FF2B5EF4-FFF2-40B4-BE49-F238E27FC236}">
                <a16:creationId xmlns:a16="http://schemas.microsoft.com/office/drawing/2014/main" id="{718C9CE4-0A37-8BD0-99B4-D5A18CE88200}"/>
              </a:ext>
            </a:extLst>
          </p:cNvPr>
          <p:cNvSpPr txBox="1">
            <a:spLocks/>
          </p:cNvSpPr>
          <p:nvPr/>
        </p:nvSpPr>
        <p:spPr>
          <a:xfrm>
            <a:off x="13595760" y="4490159"/>
            <a:ext cx="9064558" cy="835167"/>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4000" dirty="0">
                <a:solidFill>
                  <a:schemeClr val="tx1"/>
                </a:solidFill>
                <a:latin typeface="+mn-lt"/>
                <a:cs typeface="Calibri Light"/>
              </a:rPr>
              <a:t>Used EV Options = 88 (23 models)</a:t>
            </a:r>
          </a:p>
        </p:txBody>
      </p:sp>
      <p:graphicFrame>
        <p:nvGraphicFramePr>
          <p:cNvPr id="12" name="Table 3">
            <a:extLst>
              <a:ext uri="{FF2B5EF4-FFF2-40B4-BE49-F238E27FC236}">
                <a16:creationId xmlns:a16="http://schemas.microsoft.com/office/drawing/2014/main" id="{AD883A60-B9E9-BE61-B46B-E402155CBE7C}"/>
              </a:ext>
            </a:extLst>
          </p:cNvPr>
          <p:cNvGraphicFramePr>
            <a:graphicFrameLocks noGrp="1"/>
          </p:cNvGraphicFramePr>
          <p:nvPr>
            <p:extLst>
              <p:ext uri="{D42A27DB-BD31-4B8C-83A1-F6EECF244321}">
                <p14:modId xmlns:p14="http://schemas.microsoft.com/office/powerpoint/2010/main" val="988812487"/>
              </p:ext>
            </p:extLst>
          </p:nvPr>
        </p:nvGraphicFramePr>
        <p:xfrm>
          <a:off x="14031682" y="7381981"/>
          <a:ext cx="7066693" cy="2653988"/>
        </p:xfrm>
        <a:graphic>
          <a:graphicData uri="http://schemas.openxmlformats.org/drawingml/2006/table">
            <a:tbl>
              <a:tblPr firstRow="1" bandRow="1">
                <a:tableStyleId>{F5AB1C69-6EDB-4FF4-983F-18BD219EF322}</a:tableStyleId>
              </a:tblPr>
              <a:tblGrid>
                <a:gridCol w="3069775">
                  <a:extLst>
                    <a:ext uri="{9D8B030D-6E8A-4147-A177-3AD203B41FA5}">
                      <a16:colId xmlns:a16="http://schemas.microsoft.com/office/drawing/2014/main" val="1784117692"/>
                    </a:ext>
                  </a:extLst>
                </a:gridCol>
                <a:gridCol w="2035698">
                  <a:extLst>
                    <a:ext uri="{9D8B030D-6E8A-4147-A177-3AD203B41FA5}">
                      <a16:colId xmlns:a16="http://schemas.microsoft.com/office/drawing/2014/main" val="4051240354"/>
                    </a:ext>
                  </a:extLst>
                </a:gridCol>
                <a:gridCol w="1961220">
                  <a:extLst>
                    <a:ext uri="{9D8B030D-6E8A-4147-A177-3AD203B41FA5}">
                      <a16:colId xmlns:a16="http://schemas.microsoft.com/office/drawing/2014/main" val="2272259920"/>
                    </a:ext>
                  </a:extLst>
                </a:gridCol>
              </a:tblGrid>
              <a:tr h="0">
                <a:tc>
                  <a:txBody>
                    <a:bodyPr/>
                    <a:lstStyle/>
                    <a:p>
                      <a:endParaRPr lang="en-US"/>
                    </a:p>
                  </a:txBody>
                  <a:tcPr/>
                </a:tc>
                <a:tc gridSpan="2">
                  <a:txBody>
                    <a:bodyPr/>
                    <a:lstStyle/>
                    <a:p>
                      <a:r>
                        <a:rPr lang="en-US"/>
                        <a:t>Vehicle Technology</a:t>
                      </a:r>
                    </a:p>
                  </a:txBody>
                  <a:tcPr/>
                </a:tc>
                <a:tc hMerge="1">
                  <a:txBody>
                    <a:bodyPr/>
                    <a:lstStyle/>
                    <a:p>
                      <a:endParaRPr lang="en-US"/>
                    </a:p>
                  </a:txBody>
                  <a:tcPr/>
                </a:tc>
                <a:extLst>
                  <a:ext uri="{0D108BD9-81ED-4DB2-BD59-A6C34878D82A}">
                    <a16:rowId xmlns:a16="http://schemas.microsoft.com/office/drawing/2014/main" val="39575921"/>
                  </a:ext>
                </a:extLst>
              </a:tr>
              <a:tr h="671345">
                <a:tc>
                  <a:txBody>
                    <a:bodyPr/>
                    <a:lstStyle/>
                    <a:p>
                      <a:pPr marL="0" marR="0" lvl="0" indent="0" algn="ctr" defTabSz="1828343" rtl="0" eaLnBrk="1" fontAlgn="b" latinLnBrk="0" hangingPunct="1">
                        <a:lnSpc>
                          <a:spcPct val="100000"/>
                        </a:lnSpc>
                        <a:spcBef>
                          <a:spcPts val="0"/>
                        </a:spcBef>
                        <a:spcAft>
                          <a:spcPts val="0"/>
                        </a:spcAft>
                        <a:buClrTx/>
                        <a:buSzTx/>
                        <a:buFontTx/>
                        <a:buNone/>
                        <a:tabLst/>
                        <a:defRPr/>
                      </a:pPr>
                      <a:r>
                        <a:rPr lang="en-US" sz="3200" b="1"/>
                        <a:t>Vehicle Size</a:t>
                      </a:r>
                    </a:p>
                  </a:txBody>
                  <a:tcPr marL="6350" marR="6350" marT="6350" marB="0" anchor="b"/>
                </a:tc>
                <a:tc>
                  <a:txBody>
                    <a:bodyPr/>
                    <a:lstStyle/>
                    <a:p>
                      <a:pPr algn="ctr" fontAlgn="b"/>
                      <a:r>
                        <a:rPr lang="en-US" sz="3200" b="0" i="0" u="none" strike="noStrike">
                          <a:solidFill>
                            <a:srgbClr val="000000"/>
                          </a:solidFill>
                          <a:effectLst/>
                          <a:latin typeface="Calibri"/>
                        </a:rPr>
                        <a:t>BEV</a:t>
                      </a:r>
                    </a:p>
                  </a:txBody>
                  <a:tcPr marL="6350" marR="6350" marT="6350" marB="0" anchor="b"/>
                </a:tc>
                <a:tc>
                  <a:txBody>
                    <a:bodyPr/>
                    <a:lstStyle/>
                    <a:p>
                      <a:pPr algn="ctr" fontAlgn="b"/>
                      <a:r>
                        <a:rPr lang="en-US" sz="3200" b="0" i="0" u="none" strike="noStrike">
                          <a:solidFill>
                            <a:srgbClr val="000000"/>
                          </a:solidFill>
                          <a:effectLst/>
                          <a:latin typeface="Calibri"/>
                        </a:rPr>
                        <a:t>PHEV</a:t>
                      </a:r>
                    </a:p>
                  </a:txBody>
                  <a:tcPr marL="6350" marR="6350" marT="6350" marB="0" anchor="b"/>
                </a:tc>
                <a:extLst>
                  <a:ext uri="{0D108BD9-81ED-4DB2-BD59-A6C34878D82A}">
                    <a16:rowId xmlns:a16="http://schemas.microsoft.com/office/drawing/2014/main" val="2566608956"/>
                  </a:ext>
                </a:extLst>
              </a:tr>
              <a:tr h="671345">
                <a:tc>
                  <a:txBody>
                    <a:bodyPr/>
                    <a:lstStyle/>
                    <a:p>
                      <a:pPr algn="ctr" fontAlgn="b"/>
                      <a:r>
                        <a:rPr lang="en-US" sz="3200" b="0" i="0" u="none" strike="noStrike">
                          <a:solidFill>
                            <a:srgbClr val="000000"/>
                          </a:solidFill>
                          <a:effectLst/>
                          <a:latin typeface="+mj-lt"/>
                        </a:rPr>
                        <a:t>Small</a:t>
                      </a:r>
                    </a:p>
                  </a:txBody>
                  <a:tcPr marL="6350" marR="6350" marT="6350" marB="0" anchor="b"/>
                </a:tc>
                <a:tc>
                  <a:txBody>
                    <a:bodyPr/>
                    <a:lstStyle/>
                    <a:p>
                      <a:pPr algn="ctr"/>
                      <a:r>
                        <a:rPr lang="en-US" dirty="0"/>
                        <a:t>60</a:t>
                      </a:r>
                    </a:p>
                  </a:txBody>
                  <a:tcPr/>
                </a:tc>
                <a:tc>
                  <a:txBody>
                    <a:bodyPr/>
                    <a:lstStyle/>
                    <a:p>
                      <a:pPr algn="ctr"/>
                      <a:r>
                        <a:rPr lang="en-US" dirty="0"/>
                        <a:t>25</a:t>
                      </a:r>
                    </a:p>
                  </a:txBody>
                  <a:tcPr/>
                </a:tc>
                <a:extLst>
                  <a:ext uri="{0D108BD9-81ED-4DB2-BD59-A6C34878D82A}">
                    <a16:rowId xmlns:a16="http://schemas.microsoft.com/office/drawing/2014/main" val="263532538"/>
                  </a:ext>
                </a:extLst>
              </a:tr>
              <a:tr h="671345">
                <a:tc>
                  <a:txBody>
                    <a:bodyPr/>
                    <a:lstStyle/>
                    <a:p>
                      <a:pPr algn="ctr" fontAlgn="b"/>
                      <a:r>
                        <a:rPr lang="en-US" sz="3200" b="0" i="0" u="none" strike="noStrike">
                          <a:solidFill>
                            <a:srgbClr val="000000"/>
                          </a:solidFill>
                          <a:effectLst/>
                          <a:latin typeface="+mj-lt"/>
                        </a:rPr>
                        <a:t>Large</a:t>
                      </a:r>
                    </a:p>
                  </a:txBody>
                  <a:tcPr marL="6350" marR="6350" marT="6350" marB="0" anchor="b"/>
                </a:tc>
                <a:tc>
                  <a:txBody>
                    <a:bodyPr/>
                    <a:lstStyle/>
                    <a:p>
                      <a:pPr algn="ctr"/>
                      <a:r>
                        <a:rPr lang="en-US" dirty="0"/>
                        <a:t>3</a:t>
                      </a:r>
                    </a:p>
                  </a:txBody>
                  <a:tcPr/>
                </a:tc>
                <a:tc>
                  <a:txBody>
                    <a:bodyPr/>
                    <a:lstStyle/>
                    <a:p>
                      <a:pPr algn="ctr"/>
                      <a:r>
                        <a:rPr lang="en-US" dirty="0"/>
                        <a:t>0</a:t>
                      </a:r>
                    </a:p>
                  </a:txBody>
                  <a:tcPr/>
                </a:tc>
                <a:extLst>
                  <a:ext uri="{0D108BD9-81ED-4DB2-BD59-A6C34878D82A}">
                    <a16:rowId xmlns:a16="http://schemas.microsoft.com/office/drawing/2014/main" val="46651682"/>
                  </a:ext>
                </a:extLst>
              </a:tr>
            </a:tbl>
          </a:graphicData>
        </a:graphic>
      </p:graphicFrame>
    </p:spTree>
    <p:extLst>
      <p:ext uri="{BB962C8B-B14F-4D97-AF65-F5344CB8AC3E}">
        <p14:creationId xmlns:p14="http://schemas.microsoft.com/office/powerpoint/2010/main" val="263709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00BD31-12E7-584D-A616-37F1A140BB88}"/>
              </a:ext>
            </a:extLst>
          </p:cNvPr>
          <p:cNvSpPr/>
          <p:nvPr/>
        </p:nvSpPr>
        <p:spPr>
          <a:xfrm>
            <a:off x="0" y="6969006"/>
            <a:ext cx="24374475" cy="6777745"/>
          </a:xfrm>
          <a:prstGeom prst="rect">
            <a:avLst/>
          </a:prstGeom>
          <a:gradFill flip="none" rotWithShape="1">
            <a:gsLst>
              <a:gs pos="2000">
                <a:srgbClr val="0A6FD0">
                  <a:alpha val="82000"/>
                </a:srgbClr>
              </a:gs>
              <a:gs pos="100000">
                <a:schemeClr val="accent2">
                  <a:alpha val="84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32" name="Subtitle 2"/>
          <p:cNvSpPr txBox="1">
            <a:spLocks/>
          </p:cNvSpPr>
          <p:nvPr/>
        </p:nvSpPr>
        <p:spPr>
          <a:xfrm>
            <a:off x="1422474" y="4211839"/>
            <a:ext cx="21529525" cy="169694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2400"/>
              </a:spcBef>
            </a:pPr>
            <a:r>
              <a:rPr lang="en-US" sz="4800">
                <a:solidFill>
                  <a:schemeClr val="tx1"/>
                </a:solidFill>
                <a:latin typeface="Calibri Light" panose="020F0302020204030204" pitchFamily="34" charset="0"/>
                <a:cs typeface="Calibri Light" panose="020F0302020204030204" pitchFamily="34" charset="0"/>
              </a:rPr>
              <a:t>Does a given incentive mix enable meaningful affordable vehicle choice for consumers?</a:t>
            </a:r>
            <a:endParaRPr lang="en-US" sz="4800">
              <a:solidFill>
                <a:schemeClr val="tx1"/>
              </a:solidFill>
              <a:latin typeface="Calibri Light" panose="020F0302020204030204" pitchFamily="34" charset="0"/>
              <a:ea typeface="Open Sans Light" panose="020B0306030504020204" pitchFamily="34" charset="0"/>
              <a:cs typeface="Calibri Light" panose="020F0302020204030204" pitchFamily="34" charset="0"/>
            </a:endParaRPr>
          </a:p>
        </p:txBody>
      </p:sp>
      <p:pic>
        <p:nvPicPr>
          <p:cNvPr id="9" name="Picture Placeholder 8" descr="Decorative: A car driving on the right side of the road.">
            <a:extLst>
              <a:ext uri="{FF2B5EF4-FFF2-40B4-BE49-F238E27FC236}">
                <a16:creationId xmlns:a16="http://schemas.microsoft.com/office/drawing/2014/main" id="{72A094C9-7108-8840-859A-7CEE60CD3099}"/>
              </a:ext>
              <a:ext uri="{C183D7F6-B498-43B3-948B-1728B52AA6E4}">
                <adec:decorative xmlns:adec="http://schemas.microsoft.com/office/drawing/2017/decorative" val="0"/>
              </a:ext>
            </a:extLst>
          </p:cNvPr>
          <p:cNvPicPr>
            <a:picLocks noGrp="1" noChangeAspect="1"/>
          </p:cNvPicPr>
          <p:nvPr>
            <p:ph type="pic" sz="quarter" idx="60"/>
          </p:nvPr>
        </p:nvPicPr>
        <p:blipFill>
          <a:blip r:embed="rId2" cstate="email">
            <a:extLst>
              <a:ext uri="{28A0092B-C50C-407E-A947-70E740481C1C}">
                <a14:useLocalDpi xmlns:a14="http://schemas.microsoft.com/office/drawing/2010/main" val="0"/>
              </a:ext>
            </a:extLst>
          </a:blip>
          <a:srcRect t="25396" b="25396"/>
          <a:stretch>
            <a:fillRect/>
          </a:stretch>
        </p:blipFill>
        <p:spPr/>
      </p:pic>
      <p:sp>
        <p:nvSpPr>
          <p:cNvPr id="2" name="Text Placeholder 1">
            <a:extLst>
              <a:ext uri="{FF2B5EF4-FFF2-40B4-BE49-F238E27FC236}">
                <a16:creationId xmlns:a16="http://schemas.microsoft.com/office/drawing/2014/main" id="{56DB5777-0CAA-F046-A884-55EE4BB0CAA6}"/>
              </a:ext>
            </a:extLst>
          </p:cNvPr>
          <p:cNvSpPr>
            <a:spLocks noGrp="1"/>
          </p:cNvSpPr>
          <p:nvPr>
            <p:ph type="body" sz="quarter" idx="61"/>
          </p:nvPr>
        </p:nvSpPr>
        <p:spPr/>
        <p:txBody>
          <a:bodyPr/>
          <a:lstStyle/>
          <a:p>
            <a:r>
              <a:rPr lang="en-US"/>
              <a:t>Affordability calculation purposes</a:t>
            </a:r>
          </a:p>
        </p:txBody>
      </p:sp>
    </p:spTree>
    <p:extLst>
      <p:ext uri="{BB962C8B-B14F-4D97-AF65-F5344CB8AC3E}">
        <p14:creationId xmlns:p14="http://schemas.microsoft.com/office/powerpoint/2010/main" val="3099457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33593" y="3817504"/>
            <a:ext cx="10126392" cy="80288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3" name="Subtitle 2"/>
          <p:cNvSpPr txBox="1">
            <a:spLocks/>
          </p:cNvSpPr>
          <p:nvPr/>
        </p:nvSpPr>
        <p:spPr>
          <a:xfrm>
            <a:off x="2389191" y="4314495"/>
            <a:ext cx="8815195" cy="6252035"/>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lnSpc>
                <a:spcPct val="100000"/>
              </a:lnSpc>
              <a:buFont typeface="Arial,Sans-Serif" panose="020B0604020202020204" pitchFamily="34" charset="0"/>
              <a:buChar char="•"/>
            </a:pPr>
            <a:r>
              <a:rPr lang="en-US" sz="4000" dirty="0">
                <a:solidFill>
                  <a:srgbClr val="3C444C"/>
                </a:solidFill>
                <a:latin typeface="+mn-lt"/>
                <a:cs typeface="Calibri Light"/>
              </a:rPr>
              <a:t>Four-person household</a:t>
            </a:r>
          </a:p>
          <a:p>
            <a:pPr marL="571500" indent="-571500" algn="l">
              <a:lnSpc>
                <a:spcPct val="100000"/>
              </a:lnSpc>
              <a:buFont typeface="Arial,Sans-Serif" panose="020B0604020202020204" pitchFamily="34" charset="0"/>
              <a:buChar char="•"/>
            </a:pPr>
            <a:r>
              <a:rPr lang="en-US" sz="4000" dirty="0">
                <a:solidFill>
                  <a:srgbClr val="3C444C"/>
                </a:solidFill>
                <a:latin typeface="+mn-lt"/>
                <a:cs typeface="Calibri Light"/>
              </a:rPr>
              <a:t>$96,450 income (300% FPL)</a:t>
            </a:r>
            <a:endParaRPr lang="en-US" dirty="0">
              <a:solidFill>
                <a:srgbClr val="3C444C"/>
              </a:solidFill>
              <a:cs typeface="Calibri Light"/>
            </a:endParaRPr>
          </a:p>
          <a:p>
            <a:pPr marL="571500" indent="-571500" algn="l">
              <a:lnSpc>
                <a:spcPct val="100000"/>
              </a:lnSpc>
              <a:buFont typeface="Arial" panose="020B0604020202020204" pitchFamily="34" charset="0"/>
              <a:buChar char="•"/>
            </a:pPr>
            <a:r>
              <a:rPr lang="en-US" sz="4000" dirty="0">
                <a:solidFill>
                  <a:srgbClr val="3C444C"/>
                </a:solidFill>
                <a:latin typeface="+mn-lt"/>
                <a:cs typeface="Calibri Light"/>
              </a:rPr>
              <a:t>$9,500 PHEV and $10,000 BEV CC4A incentive applied to down payment</a:t>
            </a:r>
          </a:p>
          <a:p>
            <a:pPr marL="571500" indent="-571500" algn="l">
              <a:lnSpc>
                <a:spcPct val="100000"/>
              </a:lnSpc>
              <a:buFont typeface="Arial" panose="020B0604020202020204" pitchFamily="34" charset="0"/>
              <a:buChar char="•"/>
            </a:pPr>
            <a:r>
              <a:rPr lang="en-US" sz="4000" dirty="0">
                <a:solidFill>
                  <a:srgbClr val="3C444C"/>
                </a:solidFill>
                <a:latin typeface="+mn-lt"/>
                <a:cs typeface="Calibri Light"/>
              </a:rPr>
              <a:t>Interest capped at 8% through Finance Assistance </a:t>
            </a:r>
          </a:p>
          <a:p>
            <a:pPr marL="571500" indent="-571500" algn="l">
              <a:lnSpc>
                <a:spcPct val="100000"/>
              </a:lnSpc>
              <a:buFont typeface="Arial" panose="020B0604020202020204" pitchFamily="34" charset="0"/>
              <a:buChar char="•"/>
            </a:pPr>
            <a:r>
              <a:rPr lang="en-US" sz="4000" dirty="0">
                <a:solidFill>
                  <a:srgbClr val="3C444C"/>
                </a:solidFill>
                <a:latin typeface="+mn-lt"/>
                <a:cs typeface="Calibri Light" panose="020F0302020204030204" pitchFamily="34" charset="0"/>
              </a:rPr>
              <a:t>Additional $2,000 for households residing in a Disadvantaged Community applied to down payment</a:t>
            </a:r>
          </a:p>
        </p:txBody>
      </p:sp>
      <p:sp>
        <p:nvSpPr>
          <p:cNvPr id="8" name="Slide Number Placeholder 7">
            <a:extLst>
              <a:ext uri="{FF2B5EF4-FFF2-40B4-BE49-F238E27FC236}">
                <a16:creationId xmlns:a16="http://schemas.microsoft.com/office/drawing/2014/main" id="{82D87646-6343-F446-A4C7-220CE1C2E73F}"/>
              </a:ext>
            </a:extLst>
          </p:cNvPr>
          <p:cNvSpPr>
            <a:spLocks noGrp="1"/>
          </p:cNvSpPr>
          <p:nvPr>
            <p:ph type="sldNum" sz="quarter" idx="4"/>
          </p:nvPr>
        </p:nvSpPr>
        <p:spPr>
          <a:prstGeom prst="rect">
            <a:avLst/>
          </a:prstGeom>
        </p:spPr>
        <p:txBody>
          <a:bodyPr/>
          <a:lstStyle/>
          <a:p>
            <a:fld id="{DB8F626C-CEBF-614D-89D9-D0BEA80BC35B}" type="slidenum">
              <a:rPr lang="en-US" smtClean="0"/>
              <a:pPr/>
              <a:t>20</a:t>
            </a:fld>
            <a:endParaRPr lang="en-US"/>
          </a:p>
        </p:txBody>
      </p:sp>
      <p:sp>
        <p:nvSpPr>
          <p:cNvPr id="3" name="Text Placeholder 2">
            <a:extLst>
              <a:ext uri="{FF2B5EF4-FFF2-40B4-BE49-F238E27FC236}">
                <a16:creationId xmlns:a16="http://schemas.microsoft.com/office/drawing/2014/main" id="{C01F01DA-F13F-2847-B7DA-DD8ADA2EF6A6}"/>
              </a:ext>
            </a:extLst>
          </p:cNvPr>
          <p:cNvSpPr>
            <a:spLocks noGrp="1"/>
          </p:cNvSpPr>
          <p:nvPr>
            <p:ph type="body" sz="quarter" idx="61"/>
          </p:nvPr>
        </p:nvSpPr>
        <p:spPr/>
        <p:txBody>
          <a:bodyPr lIns="91440" tIns="45720" rIns="91440" bIns="45720" anchor="b">
            <a:normAutofit fontScale="77500" lnSpcReduction="20000"/>
          </a:bodyPr>
          <a:lstStyle/>
          <a:p>
            <a:r>
              <a:rPr lang="en-US">
                <a:solidFill>
                  <a:srgbClr val="3C444C"/>
                </a:solidFill>
              </a:rPr>
              <a:t>Combined incentives provide some brand diversity, but large vehicle options remain limited</a:t>
            </a:r>
          </a:p>
        </p:txBody>
      </p:sp>
      <p:sp>
        <p:nvSpPr>
          <p:cNvPr id="5" name="Rectangle 4">
            <a:extLst>
              <a:ext uri="{FF2B5EF4-FFF2-40B4-BE49-F238E27FC236}">
                <a16:creationId xmlns:a16="http://schemas.microsoft.com/office/drawing/2014/main" id="{37F820AA-0ABD-534A-31EC-B069B1818DDA}"/>
              </a:ext>
            </a:extLst>
          </p:cNvPr>
          <p:cNvSpPr/>
          <p:nvPr/>
        </p:nvSpPr>
        <p:spPr>
          <a:xfrm>
            <a:off x="12501833" y="2982336"/>
            <a:ext cx="10126392" cy="1051353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aphicFrame>
        <p:nvGraphicFramePr>
          <p:cNvPr id="12" name="Table 3">
            <a:extLst>
              <a:ext uri="{FF2B5EF4-FFF2-40B4-BE49-F238E27FC236}">
                <a16:creationId xmlns:a16="http://schemas.microsoft.com/office/drawing/2014/main" id="{C859436B-1785-B595-5C18-4BCF6BE52944}"/>
              </a:ext>
            </a:extLst>
          </p:cNvPr>
          <p:cNvGraphicFramePr>
            <a:graphicFrameLocks noGrp="1"/>
          </p:cNvGraphicFramePr>
          <p:nvPr>
            <p:extLst>
              <p:ext uri="{D42A27DB-BD31-4B8C-83A1-F6EECF244321}">
                <p14:modId xmlns:p14="http://schemas.microsoft.com/office/powerpoint/2010/main" val="1227527797"/>
              </p:ext>
            </p:extLst>
          </p:nvPr>
        </p:nvGraphicFramePr>
        <p:xfrm>
          <a:off x="14241656" y="3219709"/>
          <a:ext cx="7066693" cy="10038783"/>
        </p:xfrm>
        <a:graphic>
          <a:graphicData uri="http://schemas.openxmlformats.org/drawingml/2006/table">
            <a:tbl>
              <a:tblPr firstRow="1" bandRow="1">
                <a:tableStyleId>{F5AB1C69-6EDB-4FF4-983F-18BD219EF322}</a:tableStyleId>
              </a:tblPr>
              <a:tblGrid>
                <a:gridCol w="3069775">
                  <a:extLst>
                    <a:ext uri="{9D8B030D-6E8A-4147-A177-3AD203B41FA5}">
                      <a16:colId xmlns:a16="http://schemas.microsoft.com/office/drawing/2014/main" val="1784117692"/>
                    </a:ext>
                  </a:extLst>
                </a:gridCol>
                <a:gridCol w="2035698">
                  <a:extLst>
                    <a:ext uri="{9D8B030D-6E8A-4147-A177-3AD203B41FA5}">
                      <a16:colId xmlns:a16="http://schemas.microsoft.com/office/drawing/2014/main" val="4051240354"/>
                    </a:ext>
                  </a:extLst>
                </a:gridCol>
                <a:gridCol w="1961220">
                  <a:extLst>
                    <a:ext uri="{9D8B030D-6E8A-4147-A177-3AD203B41FA5}">
                      <a16:colId xmlns:a16="http://schemas.microsoft.com/office/drawing/2014/main" val="2272259920"/>
                    </a:ext>
                  </a:extLst>
                </a:gridCol>
              </a:tblGrid>
              <a:tr h="0">
                <a:tc>
                  <a:txBody>
                    <a:bodyPr/>
                    <a:lstStyle/>
                    <a:p>
                      <a:endParaRPr lang="en-US"/>
                    </a:p>
                  </a:txBody>
                  <a:tcPr/>
                </a:tc>
                <a:tc gridSpan="2">
                  <a:txBody>
                    <a:bodyPr/>
                    <a:lstStyle/>
                    <a:p>
                      <a:r>
                        <a:rPr lang="en-US"/>
                        <a:t>Vehicle Technology</a:t>
                      </a:r>
                    </a:p>
                  </a:txBody>
                  <a:tcPr/>
                </a:tc>
                <a:tc hMerge="1">
                  <a:txBody>
                    <a:bodyPr/>
                    <a:lstStyle/>
                    <a:p>
                      <a:endParaRPr lang="en-US"/>
                    </a:p>
                  </a:txBody>
                  <a:tcPr/>
                </a:tc>
                <a:extLst>
                  <a:ext uri="{0D108BD9-81ED-4DB2-BD59-A6C34878D82A}">
                    <a16:rowId xmlns:a16="http://schemas.microsoft.com/office/drawing/2014/main" val="39575921"/>
                  </a:ext>
                </a:extLst>
              </a:tr>
              <a:tr h="671345">
                <a:tc>
                  <a:txBody>
                    <a:bodyPr/>
                    <a:lstStyle/>
                    <a:p>
                      <a:pPr marL="0" marR="0" lvl="0" indent="0" algn="ctr" defTabSz="1828343" rtl="0" eaLnBrk="1" fontAlgn="b" latinLnBrk="0" hangingPunct="1">
                        <a:lnSpc>
                          <a:spcPct val="100000"/>
                        </a:lnSpc>
                        <a:spcBef>
                          <a:spcPts val="0"/>
                        </a:spcBef>
                        <a:spcAft>
                          <a:spcPts val="0"/>
                        </a:spcAft>
                        <a:buClrTx/>
                        <a:buSzTx/>
                        <a:buFontTx/>
                        <a:buNone/>
                        <a:tabLst/>
                        <a:defRPr/>
                      </a:pPr>
                      <a:r>
                        <a:rPr lang="en-US" sz="3200" b="1" dirty="0"/>
                        <a:t>Vehicle Make</a:t>
                      </a:r>
                    </a:p>
                  </a:txBody>
                  <a:tcPr marL="6350" marR="6350" marT="6350" marB="0" anchor="b"/>
                </a:tc>
                <a:tc>
                  <a:txBody>
                    <a:bodyPr/>
                    <a:lstStyle/>
                    <a:p>
                      <a:pPr algn="ctr" fontAlgn="b"/>
                      <a:r>
                        <a:rPr lang="en-US" sz="3200" b="0" i="0" u="none" strike="noStrike">
                          <a:solidFill>
                            <a:srgbClr val="000000"/>
                          </a:solidFill>
                          <a:effectLst/>
                          <a:latin typeface="Calibri"/>
                        </a:rPr>
                        <a:t>Small</a:t>
                      </a:r>
                    </a:p>
                  </a:txBody>
                  <a:tcPr marL="6350" marR="6350" marT="6350" marB="0" anchor="b"/>
                </a:tc>
                <a:tc>
                  <a:txBody>
                    <a:bodyPr/>
                    <a:lstStyle/>
                    <a:p>
                      <a:pPr algn="ctr" fontAlgn="b"/>
                      <a:r>
                        <a:rPr lang="en-US" sz="3200" b="0" i="0" u="none" strike="noStrike">
                          <a:solidFill>
                            <a:srgbClr val="000000"/>
                          </a:solidFill>
                          <a:effectLst/>
                          <a:latin typeface="Calibri"/>
                        </a:rPr>
                        <a:t>Large</a:t>
                      </a:r>
                    </a:p>
                  </a:txBody>
                  <a:tcPr marL="6350" marR="6350" marT="6350" marB="0" anchor="b"/>
                </a:tc>
                <a:extLst>
                  <a:ext uri="{0D108BD9-81ED-4DB2-BD59-A6C34878D82A}">
                    <a16:rowId xmlns:a16="http://schemas.microsoft.com/office/drawing/2014/main" val="2566608956"/>
                  </a:ext>
                </a:extLst>
              </a:tr>
              <a:tr h="671345">
                <a:tc>
                  <a:txBody>
                    <a:bodyPr/>
                    <a:lstStyle/>
                    <a:p>
                      <a:pPr algn="ctr" fontAlgn="b"/>
                      <a:r>
                        <a:rPr lang="en-US" sz="3200" b="0" i="0" u="none" strike="noStrike">
                          <a:solidFill>
                            <a:srgbClr val="000000"/>
                          </a:solidFill>
                          <a:effectLst/>
                          <a:latin typeface="+mj-lt"/>
                        </a:rPr>
                        <a:t>BMW</a:t>
                      </a:r>
                    </a:p>
                  </a:txBody>
                  <a:tcPr marL="6350" marR="6350" marT="6350" marB="0" anchor="b"/>
                </a:tc>
                <a:tc>
                  <a:txBody>
                    <a:bodyPr/>
                    <a:lstStyle/>
                    <a:p>
                      <a:pPr algn="ctr"/>
                      <a:r>
                        <a:rPr lang="en-US" dirty="0"/>
                        <a:t>6</a:t>
                      </a:r>
                    </a:p>
                  </a:txBody>
                  <a:tcPr/>
                </a:tc>
                <a:tc>
                  <a:txBody>
                    <a:bodyPr/>
                    <a:lstStyle/>
                    <a:p>
                      <a:pPr lvl="0" algn="ctr">
                        <a:buNone/>
                      </a:pPr>
                      <a:r>
                        <a:rPr lang="en-US"/>
                        <a:t>0</a:t>
                      </a:r>
                    </a:p>
                  </a:txBody>
                  <a:tcPr/>
                </a:tc>
                <a:extLst>
                  <a:ext uri="{0D108BD9-81ED-4DB2-BD59-A6C34878D82A}">
                    <a16:rowId xmlns:a16="http://schemas.microsoft.com/office/drawing/2014/main" val="263532538"/>
                  </a:ext>
                </a:extLst>
              </a:tr>
              <a:tr h="671345">
                <a:tc>
                  <a:txBody>
                    <a:bodyPr/>
                    <a:lstStyle/>
                    <a:p>
                      <a:pPr algn="ctr" fontAlgn="b"/>
                      <a:r>
                        <a:rPr lang="en-US" sz="3200" b="0" i="0" u="none" strike="noStrike">
                          <a:solidFill>
                            <a:srgbClr val="000000"/>
                          </a:solidFill>
                          <a:effectLst/>
                          <a:latin typeface="+mj-lt"/>
                        </a:rPr>
                        <a:t>Chevrolet</a:t>
                      </a:r>
                    </a:p>
                  </a:txBody>
                  <a:tcPr marL="6350" marR="6350" marT="6350" marB="0" anchor="b"/>
                </a:tc>
                <a:tc>
                  <a:txBody>
                    <a:bodyPr/>
                    <a:lstStyle/>
                    <a:p>
                      <a:pPr algn="ctr"/>
                      <a:r>
                        <a:rPr lang="en-US" dirty="0"/>
                        <a:t>9</a:t>
                      </a:r>
                    </a:p>
                  </a:txBody>
                  <a:tcPr/>
                </a:tc>
                <a:tc>
                  <a:txBody>
                    <a:bodyPr/>
                    <a:lstStyle/>
                    <a:p>
                      <a:pPr algn="ctr"/>
                      <a:r>
                        <a:rPr lang="en-US"/>
                        <a:t>0</a:t>
                      </a:r>
                    </a:p>
                  </a:txBody>
                  <a:tcPr/>
                </a:tc>
                <a:extLst>
                  <a:ext uri="{0D108BD9-81ED-4DB2-BD59-A6C34878D82A}">
                    <a16:rowId xmlns:a16="http://schemas.microsoft.com/office/drawing/2014/main" val="46651682"/>
                  </a:ext>
                </a:extLst>
              </a:tr>
              <a:tr h="671345">
                <a:tc>
                  <a:txBody>
                    <a:bodyPr/>
                    <a:lstStyle/>
                    <a:p>
                      <a:pPr algn="ctr" fontAlgn="b"/>
                      <a:r>
                        <a:rPr lang="en-US" sz="3200" b="0" i="0" u="none" strike="noStrike">
                          <a:solidFill>
                            <a:srgbClr val="000000"/>
                          </a:solidFill>
                          <a:effectLst/>
                          <a:latin typeface="+mj-lt"/>
                        </a:rPr>
                        <a:t>FIAT</a:t>
                      </a:r>
                    </a:p>
                  </a:txBody>
                  <a:tcPr marL="6350" marR="6350" marT="6350" marB="0" anchor="b"/>
                </a:tc>
                <a:tc>
                  <a:txBody>
                    <a:bodyPr/>
                    <a:lstStyle/>
                    <a:p>
                      <a:pPr algn="ctr"/>
                      <a:r>
                        <a:rPr lang="en-US" dirty="0"/>
                        <a:t>7</a:t>
                      </a:r>
                    </a:p>
                  </a:txBody>
                  <a:tcPr/>
                </a:tc>
                <a:tc>
                  <a:txBody>
                    <a:bodyPr/>
                    <a:lstStyle/>
                    <a:p>
                      <a:pPr algn="ctr"/>
                      <a:r>
                        <a:rPr lang="en-US"/>
                        <a:t>0</a:t>
                      </a:r>
                    </a:p>
                  </a:txBody>
                  <a:tcPr/>
                </a:tc>
                <a:extLst>
                  <a:ext uri="{0D108BD9-81ED-4DB2-BD59-A6C34878D82A}">
                    <a16:rowId xmlns:a16="http://schemas.microsoft.com/office/drawing/2014/main" val="2019772692"/>
                  </a:ext>
                </a:extLst>
              </a:tr>
              <a:tr h="671345">
                <a:tc>
                  <a:txBody>
                    <a:bodyPr/>
                    <a:lstStyle/>
                    <a:p>
                      <a:pPr algn="ctr" fontAlgn="b"/>
                      <a:r>
                        <a:rPr lang="en-US" sz="3200" b="0" i="0" u="none" strike="noStrike">
                          <a:solidFill>
                            <a:srgbClr val="000000"/>
                          </a:solidFill>
                          <a:effectLst/>
                          <a:latin typeface="+mj-lt"/>
                        </a:rPr>
                        <a:t>Ford</a:t>
                      </a:r>
                    </a:p>
                  </a:txBody>
                  <a:tcPr marL="6350" marR="6350" marT="6350" marB="0" anchor="b"/>
                </a:tc>
                <a:tc>
                  <a:txBody>
                    <a:bodyPr/>
                    <a:lstStyle/>
                    <a:p>
                      <a:pPr algn="ctr"/>
                      <a:r>
                        <a:rPr lang="en-US" dirty="0"/>
                        <a:t>16</a:t>
                      </a:r>
                    </a:p>
                  </a:txBody>
                  <a:tcPr/>
                </a:tc>
                <a:tc>
                  <a:txBody>
                    <a:bodyPr/>
                    <a:lstStyle/>
                    <a:p>
                      <a:pPr algn="ctr"/>
                      <a:r>
                        <a:rPr lang="en-US"/>
                        <a:t>0</a:t>
                      </a:r>
                    </a:p>
                  </a:txBody>
                  <a:tcPr/>
                </a:tc>
                <a:extLst>
                  <a:ext uri="{0D108BD9-81ED-4DB2-BD59-A6C34878D82A}">
                    <a16:rowId xmlns:a16="http://schemas.microsoft.com/office/drawing/2014/main" val="609405839"/>
                  </a:ext>
                </a:extLst>
              </a:tr>
              <a:tr h="671345">
                <a:tc>
                  <a:txBody>
                    <a:bodyPr/>
                    <a:lstStyle/>
                    <a:p>
                      <a:pPr algn="ctr" fontAlgn="b"/>
                      <a:r>
                        <a:rPr lang="en-US" sz="3200" b="0" i="0" u="none" strike="noStrike" dirty="0">
                          <a:solidFill>
                            <a:srgbClr val="000000"/>
                          </a:solidFill>
                          <a:effectLst/>
                          <a:latin typeface="+mj-lt"/>
                        </a:rPr>
                        <a:t>Honda</a:t>
                      </a:r>
                    </a:p>
                  </a:txBody>
                  <a:tcPr marL="6350" marR="6350" marT="6350" marB="0" anchor="b"/>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087643558"/>
                  </a:ext>
                </a:extLst>
              </a:tr>
              <a:tr h="671345">
                <a:tc>
                  <a:txBody>
                    <a:bodyPr/>
                    <a:lstStyle/>
                    <a:p>
                      <a:pPr algn="ctr" fontAlgn="b"/>
                      <a:r>
                        <a:rPr lang="en-US" sz="3200" b="0" i="0" u="none" strike="noStrike" dirty="0">
                          <a:solidFill>
                            <a:srgbClr val="000000"/>
                          </a:solidFill>
                          <a:effectLst/>
                          <a:latin typeface="+mj-lt"/>
                        </a:rPr>
                        <a:t>Hyundai</a:t>
                      </a:r>
                    </a:p>
                  </a:txBody>
                  <a:tcPr marL="6350" marR="6350" marT="6350" marB="0" anchor="b"/>
                </a:tc>
                <a:tc>
                  <a:txBody>
                    <a:bodyPr/>
                    <a:lstStyle/>
                    <a:p>
                      <a:pPr algn="ctr"/>
                      <a:r>
                        <a:rPr lang="en-US" dirty="0"/>
                        <a:t>5</a:t>
                      </a:r>
                    </a:p>
                  </a:txBody>
                  <a:tcPr/>
                </a:tc>
                <a:tc>
                  <a:txBody>
                    <a:bodyPr/>
                    <a:lstStyle/>
                    <a:p>
                      <a:pPr algn="ctr"/>
                      <a:r>
                        <a:rPr lang="en-US" dirty="0"/>
                        <a:t>0</a:t>
                      </a:r>
                    </a:p>
                  </a:txBody>
                  <a:tcPr/>
                </a:tc>
                <a:extLst>
                  <a:ext uri="{0D108BD9-81ED-4DB2-BD59-A6C34878D82A}">
                    <a16:rowId xmlns:a16="http://schemas.microsoft.com/office/drawing/2014/main" val="44104780"/>
                  </a:ext>
                </a:extLst>
              </a:tr>
              <a:tr h="671345">
                <a:tc>
                  <a:txBody>
                    <a:bodyPr/>
                    <a:lstStyle/>
                    <a:p>
                      <a:pPr algn="ctr" fontAlgn="b"/>
                      <a:r>
                        <a:rPr lang="en-US" sz="3200" b="0" i="0" u="none" strike="noStrike" dirty="0">
                          <a:solidFill>
                            <a:srgbClr val="000000"/>
                          </a:solidFill>
                          <a:effectLst/>
                          <a:latin typeface="+mj-lt"/>
                        </a:rPr>
                        <a:t>Kia</a:t>
                      </a:r>
                    </a:p>
                  </a:txBody>
                  <a:tcPr marL="6350" marR="6350" marT="6350" marB="0" anchor="b"/>
                </a:tc>
                <a:tc>
                  <a:txBody>
                    <a:bodyPr/>
                    <a:lstStyle/>
                    <a:p>
                      <a:pPr algn="ctr"/>
                      <a:r>
                        <a:rPr lang="en-US" dirty="0"/>
                        <a:t>4</a:t>
                      </a:r>
                    </a:p>
                  </a:txBody>
                  <a:tcPr/>
                </a:tc>
                <a:tc>
                  <a:txBody>
                    <a:bodyPr/>
                    <a:lstStyle/>
                    <a:p>
                      <a:pPr algn="ctr"/>
                      <a:r>
                        <a:rPr lang="en-US" dirty="0"/>
                        <a:t>0</a:t>
                      </a:r>
                    </a:p>
                  </a:txBody>
                  <a:tcPr/>
                </a:tc>
                <a:extLst>
                  <a:ext uri="{0D108BD9-81ED-4DB2-BD59-A6C34878D82A}">
                    <a16:rowId xmlns:a16="http://schemas.microsoft.com/office/drawing/2014/main" val="2725873386"/>
                  </a:ext>
                </a:extLst>
              </a:tr>
              <a:tr h="671345">
                <a:tc>
                  <a:txBody>
                    <a:bodyPr/>
                    <a:lstStyle/>
                    <a:p>
                      <a:pPr algn="ctr" fontAlgn="b"/>
                      <a:r>
                        <a:rPr lang="en-US" sz="3200" b="0" i="0" u="none" strike="noStrike" dirty="0">
                          <a:solidFill>
                            <a:srgbClr val="000000"/>
                          </a:solidFill>
                          <a:effectLst/>
                          <a:latin typeface="+mj-lt"/>
                        </a:rPr>
                        <a:t>Mercedes-Benz</a:t>
                      </a:r>
                    </a:p>
                  </a:txBody>
                  <a:tcPr marL="6350" marR="6350" marT="6350" marB="0" anchor="b"/>
                </a:tc>
                <a:tc>
                  <a:txBody>
                    <a:bodyPr/>
                    <a:lstStyle/>
                    <a:p>
                      <a:pPr algn="ctr"/>
                      <a:r>
                        <a:rPr lang="en-US" dirty="0"/>
                        <a:t>4</a:t>
                      </a:r>
                    </a:p>
                  </a:txBody>
                  <a:tcPr/>
                </a:tc>
                <a:tc>
                  <a:txBody>
                    <a:bodyPr/>
                    <a:lstStyle/>
                    <a:p>
                      <a:pPr algn="ctr"/>
                      <a:r>
                        <a:rPr lang="en-US" dirty="0"/>
                        <a:t>0</a:t>
                      </a:r>
                    </a:p>
                  </a:txBody>
                  <a:tcPr/>
                </a:tc>
                <a:extLst>
                  <a:ext uri="{0D108BD9-81ED-4DB2-BD59-A6C34878D82A}">
                    <a16:rowId xmlns:a16="http://schemas.microsoft.com/office/drawing/2014/main" val="2987897529"/>
                  </a:ext>
                </a:extLst>
              </a:tr>
              <a:tr h="671345">
                <a:tc>
                  <a:txBody>
                    <a:bodyPr/>
                    <a:lstStyle/>
                    <a:p>
                      <a:pPr algn="ctr" fontAlgn="b"/>
                      <a:r>
                        <a:rPr lang="en-US" sz="3200" b="0" i="0" u="none" strike="noStrike" dirty="0">
                          <a:solidFill>
                            <a:srgbClr val="000000"/>
                          </a:solidFill>
                          <a:effectLst/>
                          <a:latin typeface="+mj-lt"/>
                        </a:rPr>
                        <a:t>Mitsubishi</a:t>
                      </a:r>
                    </a:p>
                  </a:txBody>
                  <a:tcPr marL="6350" marR="6350" marT="6350" marB="0" anchor="b"/>
                </a:tc>
                <a:tc>
                  <a:txBody>
                    <a:bodyPr/>
                    <a:lstStyle/>
                    <a:p>
                      <a:pPr algn="ctr"/>
                      <a:r>
                        <a:rPr lang="en-US" dirty="0"/>
                        <a:t>4</a:t>
                      </a:r>
                    </a:p>
                  </a:txBody>
                  <a:tcPr/>
                </a:tc>
                <a:tc>
                  <a:txBody>
                    <a:bodyPr/>
                    <a:lstStyle/>
                    <a:p>
                      <a:pPr algn="ctr"/>
                      <a:r>
                        <a:rPr lang="en-US" dirty="0"/>
                        <a:t>0</a:t>
                      </a:r>
                    </a:p>
                  </a:txBody>
                  <a:tcPr/>
                </a:tc>
                <a:extLst>
                  <a:ext uri="{0D108BD9-81ED-4DB2-BD59-A6C34878D82A}">
                    <a16:rowId xmlns:a16="http://schemas.microsoft.com/office/drawing/2014/main" val="43984254"/>
                  </a:ext>
                </a:extLst>
              </a:tr>
              <a:tr h="671345">
                <a:tc>
                  <a:txBody>
                    <a:bodyPr/>
                    <a:lstStyle/>
                    <a:p>
                      <a:pPr algn="ctr" fontAlgn="b"/>
                      <a:r>
                        <a:rPr lang="en-US" sz="3200" b="0" i="0" u="none" strike="noStrike" dirty="0">
                          <a:solidFill>
                            <a:srgbClr val="000000"/>
                          </a:solidFill>
                          <a:effectLst/>
                          <a:latin typeface="+mj-lt"/>
                        </a:rPr>
                        <a:t>Nissan</a:t>
                      </a:r>
                    </a:p>
                  </a:txBody>
                  <a:tcPr marL="6350" marR="6350" marT="6350" marB="0" anchor="b"/>
                </a:tc>
                <a:tc>
                  <a:txBody>
                    <a:bodyPr/>
                    <a:lstStyle/>
                    <a:p>
                      <a:pPr algn="ctr"/>
                      <a:r>
                        <a:rPr lang="en-US" dirty="0"/>
                        <a:t>8</a:t>
                      </a:r>
                    </a:p>
                  </a:txBody>
                  <a:tcPr/>
                </a:tc>
                <a:tc>
                  <a:txBody>
                    <a:bodyPr/>
                    <a:lstStyle/>
                    <a:p>
                      <a:pPr algn="ctr"/>
                      <a:r>
                        <a:rPr lang="en-US" dirty="0"/>
                        <a:t>0</a:t>
                      </a:r>
                    </a:p>
                  </a:txBody>
                  <a:tcPr/>
                </a:tc>
                <a:extLst>
                  <a:ext uri="{0D108BD9-81ED-4DB2-BD59-A6C34878D82A}">
                    <a16:rowId xmlns:a16="http://schemas.microsoft.com/office/drawing/2014/main" val="973611727"/>
                  </a:ext>
                </a:extLst>
              </a:tr>
              <a:tr h="671345">
                <a:tc>
                  <a:txBody>
                    <a:bodyPr/>
                    <a:lstStyle/>
                    <a:p>
                      <a:pPr algn="ctr" fontAlgn="b"/>
                      <a:r>
                        <a:rPr lang="en-US" sz="3200" b="0" i="0" u="none" strike="noStrike" dirty="0">
                          <a:solidFill>
                            <a:srgbClr val="000000"/>
                          </a:solidFill>
                          <a:effectLst/>
                          <a:latin typeface="+mj-lt"/>
                        </a:rPr>
                        <a:t>Toyota</a:t>
                      </a:r>
                    </a:p>
                  </a:txBody>
                  <a:tcPr marL="6350" marR="6350" marT="6350" marB="0" anchor="b"/>
                </a:tc>
                <a:tc>
                  <a:txBody>
                    <a:bodyPr/>
                    <a:lstStyle/>
                    <a:p>
                      <a:pPr algn="ctr"/>
                      <a:r>
                        <a:rPr lang="en-US" dirty="0"/>
                        <a:t>4</a:t>
                      </a:r>
                    </a:p>
                  </a:txBody>
                  <a:tcPr/>
                </a:tc>
                <a:tc>
                  <a:txBody>
                    <a:bodyPr/>
                    <a:lstStyle/>
                    <a:p>
                      <a:pPr algn="ctr"/>
                      <a:r>
                        <a:rPr lang="en-US" dirty="0"/>
                        <a:t>3</a:t>
                      </a:r>
                    </a:p>
                  </a:txBody>
                  <a:tcPr/>
                </a:tc>
                <a:extLst>
                  <a:ext uri="{0D108BD9-81ED-4DB2-BD59-A6C34878D82A}">
                    <a16:rowId xmlns:a16="http://schemas.microsoft.com/office/drawing/2014/main" val="2136550607"/>
                  </a:ext>
                </a:extLst>
              </a:tr>
              <a:tr h="671345">
                <a:tc>
                  <a:txBody>
                    <a:bodyPr/>
                    <a:lstStyle/>
                    <a:p>
                      <a:pPr algn="ctr" fontAlgn="b"/>
                      <a:r>
                        <a:rPr lang="en-US" sz="3200" b="0" i="0" u="none" strike="noStrike" dirty="0">
                          <a:solidFill>
                            <a:srgbClr val="000000"/>
                          </a:solidFill>
                          <a:effectLst/>
                          <a:latin typeface="+mj-lt"/>
                        </a:rPr>
                        <a:t>Volkswagen</a:t>
                      </a:r>
                    </a:p>
                  </a:txBody>
                  <a:tcPr marL="6350" marR="6350" marT="6350" marB="0" anchor="b"/>
                </a:tc>
                <a:tc>
                  <a:txBody>
                    <a:bodyPr/>
                    <a:lstStyle/>
                    <a:p>
                      <a:pPr algn="ctr"/>
                      <a:r>
                        <a:rPr lang="en-US" dirty="0"/>
                        <a:t>4</a:t>
                      </a:r>
                    </a:p>
                  </a:txBody>
                  <a:tcPr/>
                </a:tc>
                <a:tc>
                  <a:txBody>
                    <a:bodyPr/>
                    <a:lstStyle/>
                    <a:p>
                      <a:pPr algn="ctr"/>
                      <a:r>
                        <a:rPr lang="en-US" dirty="0"/>
                        <a:t>0</a:t>
                      </a:r>
                    </a:p>
                  </a:txBody>
                  <a:tcPr/>
                </a:tc>
                <a:extLst>
                  <a:ext uri="{0D108BD9-81ED-4DB2-BD59-A6C34878D82A}">
                    <a16:rowId xmlns:a16="http://schemas.microsoft.com/office/drawing/2014/main" val="2111262119"/>
                  </a:ext>
                </a:extLst>
              </a:tr>
              <a:tr h="671345">
                <a:tc>
                  <a:txBody>
                    <a:bodyPr/>
                    <a:lstStyle/>
                    <a:p>
                      <a:pPr algn="ctr" fontAlgn="b"/>
                      <a:r>
                        <a:rPr lang="en-US" sz="3200" b="0" i="0" u="none" strike="noStrike" dirty="0">
                          <a:solidFill>
                            <a:srgbClr val="000000"/>
                          </a:solidFill>
                          <a:effectLst/>
                          <a:latin typeface="+mj-lt"/>
                        </a:rPr>
                        <a:t>Smart</a:t>
                      </a:r>
                    </a:p>
                  </a:txBody>
                  <a:tcPr marL="6350" marR="6350" marT="6350" marB="0" anchor="b"/>
                </a:tc>
                <a:tc>
                  <a:txBody>
                    <a:bodyPr/>
                    <a:lstStyle/>
                    <a:p>
                      <a:pPr algn="ctr"/>
                      <a:r>
                        <a:rPr lang="en-US" dirty="0"/>
                        <a:t>13</a:t>
                      </a:r>
                    </a:p>
                  </a:txBody>
                  <a:tcPr/>
                </a:tc>
                <a:tc>
                  <a:txBody>
                    <a:bodyPr/>
                    <a:lstStyle/>
                    <a:p>
                      <a:pPr algn="ctr"/>
                      <a:r>
                        <a:rPr lang="en-US" dirty="0"/>
                        <a:t>0</a:t>
                      </a:r>
                    </a:p>
                  </a:txBody>
                  <a:tcPr/>
                </a:tc>
                <a:extLst>
                  <a:ext uri="{0D108BD9-81ED-4DB2-BD59-A6C34878D82A}">
                    <a16:rowId xmlns:a16="http://schemas.microsoft.com/office/drawing/2014/main" val="2105053341"/>
                  </a:ext>
                </a:extLst>
              </a:tr>
            </a:tbl>
          </a:graphicData>
        </a:graphic>
      </p:graphicFrame>
    </p:spTree>
    <p:extLst>
      <p:ext uri="{BB962C8B-B14F-4D97-AF65-F5344CB8AC3E}">
        <p14:creationId xmlns:p14="http://schemas.microsoft.com/office/powerpoint/2010/main" val="2236887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069BA5-6C2E-42EF-9F53-E5774FF3D12E}"/>
              </a:ext>
            </a:extLst>
          </p:cNvPr>
          <p:cNvSpPr>
            <a:spLocks noGrp="1"/>
          </p:cNvSpPr>
          <p:nvPr>
            <p:ph type="body" sz="quarter" idx="10"/>
          </p:nvPr>
        </p:nvSpPr>
        <p:spPr/>
        <p:txBody>
          <a:bodyPr/>
          <a:lstStyle/>
          <a:p>
            <a:r>
              <a:rPr lang="en-US"/>
              <a:t>Appendix</a:t>
            </a:r>
          </a:p>
        </p:txBody>
      </p:sp>
    </p:spTree>
    <p:extLst>
      <p:ext uri="{BB962C8B-B14F-4D97-AF65-F5344CB8AC3E}">
        <p14:creationId xmlns:p14="http://schemas.microsoft.com/office/powerpoint/2010/main" val="2135751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118F4F-26E7-6677-0A40-651E00F81913}"/>
              </a:ext>
            </a:extLst>
          </p:cNvPr>
          <p:cNvSpPr>
            <a:spLocks noGrp="1"/>
          </p:cNvSpPr>
          <p:nvPr>
            <p:ph type="sldNum" sz="quarter" idx="4"/>
          </p:nvPr>
        </p:nvSpPr>
        <p:spPr/>
        <p:txBody>
          <a:bodyPr/>
          <a:lstStyle/>
          <a:p>
            <a:fld id="{DB8F626C-CEBF-614D-89D9-D0BEA80BC35B}" type="slidenum">
              <a:rPr lang="en-US" smtClean="0"/>
              <a:pPr/>
              <a:t>22</a:t>
            </a:fld>
            <a:endParaRPr lang="en-US"/>
          </a:p>
        </p:txBody>
      </p:sp>
      <p:sp>
        <p:nvSpPr>
          <p:cNvPr id="3" name="Text Placeholder 2">
            <a:extLst>
              <a:ext uri="{FF2B5EF4-FFF2-40B4-BE49-F238E27FC236}">
                <a16:creationId xmlns:a16="http://schemas.microsoft.com/office/drawing/2014/main" id="{F09D1D17-8F40-48F4-E092-4EDEBA8A129F}"/>
              </a:ext>
            </a:extLst>
          </p:cNvPr>
          <p:cNvSpPr>
            <a:spLocks noGrp="1"/>
          </p:cNvSpPr>
          <p:nvPr>
            <p:ph type="body" sz="quarter" idx="61"/>
          </p:nvPr>
        </p:nvSpPr>
        <p:spPr/>
        <p:txBody>
          <a:bodyPr>
            <a:normAutofit fontScale="92500"/>
          </a:bodyPr>
          <a:lstStyle/>
          <a:p>
            <a:r>
              <a:rPr lang="en-US" sz="6600" dirty="0"/>
              <a:t>Cox Auto: May 2025 average new car transaction price $48,799</a:t>
            </a:r>
          </a:p>
        </p:txBody>
      </p:sp>
      <p:sp>
        <p:nvSpPr>
          <p:cNvPr id="8" name="TextBox 7">
            <a:extLst>
              <a:ext uri="{FF2B5EF4-FFF2-40B4-BE49-F238E27FC236}">
                <a16:creationId xmlns:a16="http://schemas.microsoft.com/office/drawing/2014/main" id="{0536D363-9100-CEAC-0F74-A1D407017CC9}"/>
              </a:ext>
            </a:extLst>
          </p:cNvPr>
          <p:cNvSpPr txBox="1"/>
          <p:nvPr/>
        </p:nvSpPr>
        <p:spPr>
          <a:xfrm>
            <a:off x="1741507" y="11805762"/>
            <a:ext cx="20894633" cy="1815882"/>
          </a:xfrm>
          <a:prstGeom prst="rect">
            <a:avLst/>
          </a:prstGeom>
          <a:noFill/>
        </p:spPr>
        <p:txBody>
          <a:bodyPr wrap="square">
            <a:spAutoFit/>
          </a:bodyPr>
          <a:lstStyle/>
          <a:p>
            <a:pPr algn="ctr"/>
            <a:r>
              <a:rPr lang="en-US" sz="2800" dirty="0">
                <a:solidFill>
                  <a:schemeClr val="tx2"/>
                </a:solidFill>
              </a:rPr>
              <a:t>Graph and May average from: </a:t>
            </a:r>
          </a:p>
          <a:p>
            <a:pPr algn="ctr"/>
            <a:r>
              <a:rPr lang="en-US" sz="2800" dirty="0">
                <a:solidFill>
                  <a:schemeClr val="tx2"/>
                </a:solidFill>
              </a:rPr>
              <a:t>(June 10, 2025). “Kelley Blue Book Report: New-Vehicle Prices Hold Steady in May, </a:t>
            </a:r>
          </a:p>
          <a:p>
            <a:pPr algn="ctr"/>
            <a:r>
              <a:rPr lang="en-US" sz="2800" dirty="0">
                <a:solidFill>
                  <a:schemeClr val="tx2"/>
                </a:solidFill>
              </a:rPr>
              <a:t>As Automakers and Dealers Work To Offset Tariff-Driven Cost Increases.” Cox Automotive. </a:t>
            </a:r>
          </a:p>
          <a:p>
            <a:pPr algn="ctr"/>
            <a:r>
              <a:rPr lang="en-US" sz="2800" dirty="0">
                <a:solidFill>
                  <a:schemeClr val="tx2"/>
                </a:solidFill>
                <a:hlinkClick r:id="rId3"/>
              </a:rPr>
              <a:t>https://www.coxautoinc.com/market-insights/may-2025-atp-report/</a:t>
            </a:r>
            <a:r>
              <a:rPr lang="en-US" sz="2800" dirty="0">
                <a:solidFill>
                  <a:schemeClr val="tx2"/>
                </a:solidFill>
              </a:rPr>
              <a:t> </a:t>
            </a:r>
          </a:p>
        </p:txBody>
      </p:sp>
      <p:pic>
        <p:nvPicPr>
          <p:cNvPr id="5" name="Picture 4">
            <a:extLst>
              <a:ext uri="{FF2B5EF4-FFF2-40B4-BE49-F238E27FC236}">
                <a16:creationId xmlns:a16="http://schemas.microsoft.com/office/drawing/2014/main" id="{24106328-F618-5069-13FC-C7B0ED60A0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26339" y="2998390"/>
            <a:ext cx="14524972" cy="8549863"/>
          </a:xfrm>
          <a:prstGeom prst="rect">
            <a:avLst/>
          </a:prstGeom>
        </p:spPr>
      </p:pic>
    </p:spTree>
    <p:extLst>
      <p:ext uri="{BB962C8B-B14F-4D97-AF65-F5344CB8AC3E}">
        <p14:creationId xmlns:p14="http://schemas.microsoft.com/office/powerpoint/2010/main" val="371280777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118F4F-26E7-6677-0A40-651E00F81913}"/>
              </a:ext>
            </a:extLst>
          </p:cNvPr>
          <p:cNvSpPr>
            <a:spLocks noGrp="1"/>
          </p:cNvSpPr>
          <p:nvPr>
            <p:ph type="sldNum" sz="quarter" idx="4"/>
          </p:nvPr>
        </p:nvSpPr>
        <p:spPr/>
        <p:txBody>
          <a:bodyPr/>
          <a:lstStyle/>
          <a:p>
            <a:fld id="{DB8F626C-CEBF-614D-89D9-D0BEA80BC35B}" type="slidenum">
              <a:rPr lang="en-US" smtClean="0"/>
              <a:pPr/>
              <a:t>23</a:t>
            </a:fld>
            <a:endParaRPr lang="en-US"/>
          </a:p>
        </p:txBody>
      </p:sp>
      <p:sp>
        <p:nvSpPr>
          <p:cNvPr id="3" name="Text Placeholder 2">
            <a:extLst>
              <a:ext uri="{FF2B5EF4-FFF2-40B4-BE49-F238E27FC236}">
                <a16:creationId xmlns:a16="http://schemas.microsoft.com/office/drawing/2014/main" id="{F09D1D17-8F40-48F4-E092-4EDEBA8A129F}"/>
              </a:ext>
            </a:extLst>
          </p:cNvPr>
          <p:cNvSpPr>
            <a:spLocks noGrp="1"/>
          </p:cNvSpPr>
          <p:nvPr>
            <p:ph type="body" sz="quarter" idx="61"/>
          </p:nvPr>
        </p:nvSpPr>
        <p:spPr/>
        <p:txBody>
          <a:bodyPr>
            <a:normAutofit fontScale="77500" lnSpcReduction="20000"/>
          </a:bodyPr>
          <a:lstStyle/>
          <a:p>
            <a:r>
              <a:rPr lang="en-US" dirty="0"/>
              <a:t>Mannheim Used Vehicle Value Index indicates used vehicle prices have increased slightly since summer 2024</a:t>
            </a:r>
          </a:p>
        </p:txBody>
      </p:sp>
      <p:sp>
        <p:nvSpPr>
          <p:cNvPr id="8" name="TextBox 7">
            <a:extLst>
              <a:ext uri="{FF2B5EF4-FFF2-40B4-BE49-F238E27FC236}">
                <a16:creationId xmlns:a16="http://schemas.microsoft.com/office/drawing/2014/main" id="{0536D363-9100-CEAC-0F74-A1D407017CC9}"/>
              </a:ext>
            </a:extLst>
          </p:cNvPr>
          <p:cNvSpPr txBox="1"/>
          <p:nvPr/>
        </p:nvSpPr>
        <p:spPr>
          <a:xfrm>
            <a:off x="1741508" y="12107876"/>
            <a:ext cx="20894633" cy="1384995"/>
          </a:xfrm>
          <a:prstGeom prst="rect">
            <a:avLst/>
          </a:prstGeom>
          <a:noFill/>
        </p:spPr>
        <p:txBody>
          <a:bodyPr wrap="square">
            <a:spAutoFit/>
          </a:bodyPr>
          <a:lstStyle/>
          <a:p>
            <a:pPr algn="ctr"/>
            <a:r>
              <a:rPr lang="en-US" sz="2800" dirty="0">
                <a:solidFill>
                  <a:schemeClr val="tx2"/>
                </a:solidFill>
              </a:rPr>
              <a:t>Graph from: </a:t>
            </a:r>
          </a:p>
          <a:p>
            <a:pPr algn="ctr"/>
            <a:r>
              <a:rPr lang="en-US" sz="2800" dirty="0">
                <a:solidFill>
                  <a:schemeClr val="tx2"/>
                </a:solidFill>
              </a:rPr>
              <a:t>(June 18, 2025). “Wholesale Used-Vehicle Prices Increase in First Half of June.” Cox Automotive. </a:t>
            </a:r>
          </a:p>
          <a:p>
            <a:pPr algn="ctr"/>
            <a:r>
              <a:rPr lang="en-US" sz="2800" dirty="0">
                <a:solidFill>
                  <a:schemeClr val="tx2"/>
                </a:solidFill>
                <a:hlinkClick r:id="rId2"/>
              </a:rPr>
              <a:t>https://www.coxautoinc.com/market-insights/mid-june-2025-muvvi/</a:t>
            </a:r>
            <a:r>
              <a:rPr lang="en-US" sz="2800" dirty="0">
                <a:solidFill>
                  <a:schemeClr val="tx2"/>
                </a:solidFill>
              </a:rPr>
              <a:t> </a:t>
            </a:r>
          </a:p>
        </p:txBody>
      </p:sp>
      <p:pic>
        <p:nvPicPr>
          <p:cNvPr id="11" name="Picture 10">
            <a:extLst>
              <a:ext uri="{FF2B5EF4-FFF2-40B4-BE49-F238E27FC236}">
                <a16:creationId xmlns:a16="http://schemas.microsoft.com/office/drawing/2014/main" id="{11072547-0B67-62E9-A094-9F97079E52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18309" y="3017231"/>
            <a:ext cx="14941032" cy="8210453"/>
          </a:xfrm>
          <a:prstGeom prst="rect">
            <a:avLst/>
          </a:prstGeom>
        </p:spPr>
      </p:pic>
    </p:spTree>
    <p:extLst>
      <p:ext uri="{BB962C8B-B14F-4D97-AF65-F5344CB8AC3E}">
        <p14:creationId xmlns:p14="http://schemas.microsoft.com/office/powerpoint/2010/main" val="197234338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99EF857-098B-8B96-9ECC-9AC5877C5116}"/>
              </a:ext>
            </a:extLst>
          </p:cNvPr>
          <p:cNvSpPr/>
          <p:nvPr/>
        </p:nvSpPr>
        <p:spPr>
          <a:xfrm>
            <a:off x="2214281" y="4592556"/>
            <a:ext cx="4105835" cy="41058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2118F4F-26E7-6677-0A40-651E00F81913}"/>
              </a:ext>
            </a:extLst>
          </p:cNvPr>
          <p:cNvSpPr>
            <a:spLocks noGrp="1"/>
          </p:cNvSpPr>
          <p:nvPr>
            <p:ph type="sldNum" sz="quarter" idx="4"/>
          </p:nvPr>
        </p:nvSpPr>
        <p:spPr/>
        <p:txBody>
          <a:bodyPr/>
          <a:lstStyle/>
          <a:p>
            <a:fld id="{DB8F626C-CEBF-614D-89D9-D0BEA80BC35B}" type="slidenum">
              <a:rPr lang="en-US" smtClean="0"/>
              <a:pPr/>
              <a:t>24</a:t>
            </a:fld>
            <a:endParaRPr lang="en-US"/>
          </a:p>
        </p:txBody>
      </p:sp>
      <p:sp>
        <p:nvSpPr>
          <p:cNvPr id="3" name="Text Placeholder 2">
            <a:extLst>
              <a:ext uri="{FF2B5EF4-FFF2-40B4-BE49-F238E27FC236}">
                <a16:creationId xmlns:a16="http://schemas.microsoft.com/office/drawing/2014/main" id="{F09D1D17-8F40-48F4-E092-4EDEBA8A129F}"/>
              </a:ext>
            </a:extLst>
          </p:cNvPr>
          <p:cNvSpPr>
            <a:spLocks noGrp="1"/>
          </p:cNvSpPr>
          <p:nvPr>
            <p:ph type="body" sz="quarter" idx="61"/>
          </p:nvPr>
        </p:nvSpPr>
        <p:spPr/>
        <p:txBody>
          <a:bodyPr>
            <a:normAutofit fontScale="77500" lnSpcReduction="20000"/>
          </a:bodyPr>
          <a:lstStyle/>
          <a:p>
            <a:r>
              <a:rPr lang="en-US"/>
              <a:t>Maintenance cost inputs insignificant to affordable choices</a:t>
            </a:r>
          </a:p>
        </p:txBody>
      </p:sp>
      <p:sp>
        <p:nvSpPr>
          <p:cNvPr id="6" name="Text Placeholder 4">
            <a:extLst>
              <a:ext uri="{FF2B5EF4-FFF2-40B4-BE49-F238E27FC236}">
                <a16:creationId xmlns:a16="http://schemas.microsoft.com/office/drawing/2014/main" id="{A0F6B720-1049-61BF-37EC-590359C0CEA6}"/>
              </a:ext>
            </a:extLst>
          </p:cNvPr>
          <p:cNvSpPr txBox="1">
            <a:spLocks/>
          </p:cNvSpPr>
          <p:nvPr/>
        </p:nvSpPr>
        <p:spPr>
          <a:xfrm>
            <a:off x="9160533" y="2657506"/>
            <a:ext cx="13556031" cy="9882602"/>
          </a:xfrm>
          <a:prstGeom prst="rect">
            <a:avLst/>
          </a:prstGeom>
        </p:spPr>
        <p:txBody>
          <a:bodyPr vert="horz" lIns="91440" tIns="45720" rIns="91440" bIns="45720" rtlCol="0" anchor="ctr">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685800" indent="-685800"/>
            <a:r>
              <a:rPr lang="en-US" sz="4400" dirty="0">
                <a:solidFill>
                  <a:schemeClr val="tx2"/>
                </a:solidFill>
                <a:ea typeface="+mn-lt"/>
                <a:cs typeface="+mn-lt"/>
              </a:rPr>
              <a:t>Value chosen: $74 per month</a:t>
            </a:r>
          </a:p>
          <a:p>
            <a:pPr marL="685800" indent="-685800"/>
            <a:r>
              <a:rPr lang="en-US" sz="4400" dirty="0">
                <a:solidFill>
                  <a:schemeClr val="tx2"/>
                </a:solidFill>
                <a:ea typeface="+mn-lt"/>
                <a:cs typeface="+mn-lt"/>
              </a:rPr>
              <a:t>Why this was chosen: Maintenance cost per mile of BEV $0.061 at 14,489 miles a year (2022)</a:t>
            </a:r>
          </a:p>
          <a:p>
            <a:pPr marL="685800" indent="-685800"/>
            <a:r>
              <a:rPr lang="en-US" sz="4400" dirty="0">
                <a:solidFill>
                  <a:schemeClr val="tx2"/>
                </a:solidFill>
                <a:ea typeface="+mn-lt"/>
                <a:cs typeface="+mn-lt"/>
              </a:rPr>
              <a:t>Source: Cost per mile from </a:t>
            </a:r>
            <a:r>
              <a:rPr lang="en-US" sz="4400" dirty="0">
                <a:solidFill>
                  <a:srgbClr val="5CBC5C"/>
                </a:solidFill>
                <a:ea typeface="+mn-lt"/>
                <a:cs typeface="+mn-lt"/>
                <a:hlinkClick r:id="rId2">
                  <a:extLst>
                    <a:ext uri="{A12FA001-AC4F-418D-AE19-62706E023703}">
                      <ahyp:hlinkClr xmlns:ahyp="http://schemas.microsoft.com/office/drawing/2018/hyperlinkcolor" val="tx"/>
                    </a:ext>
                  </a:extLst>
                </a:hlinkClick>
              </a:rPr>
              <a:t>DOE</a:t>
            </a:r>
            <a:r>
              <a:rPr lang="en-US" sz="4400" dirty="0">
                <a:solidFill>
                  <a:schemeClr val="tx2"/>
                </a:solidFill>
                <a:ea typeface="+mn-lt"/>
                <a:cs typeface="+mn-lt"/>
              </a:rPr>
              <a:t>, annual mileage from </a:t>
            </a:r>
            <a:r>
              <a:rPr lang="en-US" sz="4400" dirty="0">
                <a:solidFill>
                  <a:srgbClr val="5CBC5C"/>
                </a:solidFill>
                <a:ea typeface="+mn-lt"/>
                <a:cs typeface="+mn-lt"/>
                <a:hlinkClick r:id="rId3">
                  <a:extLst>
                    <a:ext uri="{A12FA001-AC4F-418D-AE19-62706E023703}">
                      <ahyp:hlinkClr xmlns:ahyp="http://schemas.microsoft.com/office/drawing/2018/hyperlinkcolor" val="tx"/>
                    </a:ext>
                  </a:extLst>
                </a:hlinkClick>
              </a:rPr>
              <a:t>Federal Highway Administration</a:t>
            </a:r>
          </a:p>
        </p:txBody>
      </p:sp>
      <p:sp>
        <p:nvSpPr>
          <p:cNvPr id="9" name="TextBox 8">
            <a:extLst>
              <a:ext uri="{FF2B5EF4-FFF2-40B4-BE49-F238E27FC236}">
                <a16:creationId xmlns:a16="http://schemas.microsoft.com/office/drawing/2014/main" id="{5BA38E92-BAD1-ABFA-3631-09B46C7542A4}"/>
              </a:ext>
            </a:extLst>
          </p:cNvPr>
          <p:cNvSpPr txBox="1"/>
          <p:nvPr/>
        </p:nvSpPr>
        <p:spPr>
          <a:xfrm>
            <a:off x="2214281" y="9215419"/>
            <a:ext cx="4105835" cy="923330"/>
          </a:xfrm>
          <a:prstGeom prst="rect">
            <a:avLst/>
          </a:prstGeom>
          <a:noFill/>
        </p:spPr>
        <p:txBody>
          <a:bodyPr wrap="square">
            <a:spAutoFit/>
          </a:bodyPr>
          <a:lstStyle/>
          <a:p>
            <a:pPr algn="ctr"/>
            <a:r>
              <a:rPr lang="en-US" sz="5400">
                <a:solidFill>
                  <a:schemeClr val="tx2"/>
                </a:solidFill>
                <a:ea typeface="+mn-lt"/>
                <a:cs typeface="+mn-lt"/>
              </a:rPr>
              <a:t>Maintenance</a:t>
            </a:r>
            <a:endParaRPr lang="en-US" sz="5400"/>
          </a:p>
        </p:txBody>
      </p:sp>
      <p:pic>
        <p:nvPicPr>
          <p:cNvPr id="8" name="Graphic 6" descr="Tools outline">
            <a:extLst>
              <a:ext uri="{FF2B5EF4-FFF2-40B4-BE49-F238E27FC236}">
                <a16:creationId xmlns:a16="http://schemas.microsoft.com/office/drawing/2014/main" id="{742E8F27-9190-7AB0-B2CE-4A54107BD6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14166" y="5820804"/>
            <a:ext cx="1395434" cy="1496754"/>
          </a:xfrm>
          <a:prstGeom prst="rect">
            <a:avLst/>
          </a:prstGeom>
        </p:spPr>
      </p:pic>
    </p:spTree>
    <p:extLst>
      <p:ext uri="{BB962C8B-B14F-4D97-AF65-F5344CB8AC3E}">
        <p14:creationId xmlns:p14="http://schemas.microsoft.com/office/powerpoint/2010/main" val="351552908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99EF857-098B-8B96-9ECC-9AC5877C5116}"/>
              </a:ext>
            </a:extLst>
          </p:cNvPr>
          <p:cNvSpPr/>
          <p:nvPr/>
        </p:nvSpPr>
        <p:spPr>
          <a:xfrm>
            <a:off x="2214281" y="4592556"/>
            <a:ext cx="4105835" cy="41058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2118F4F-26E7-6677-0A40-651E00F81913}"/>
              </a:ext>
            </a:extLst>
          </p:cNvPr>
          <p:cNvSpPr>
            <a:spLocks noGrp="1"/>
          </p:cNvSpPr>
          <p:nvPr>
            <p:ph type="sldNum" sz="quarter" idx="4"/>
          </p:nvPr>
        </p:nvSpPr>
        <p:spPr/>
        <p:txBody>
          <a:bodyPr/>
          <a:lstStyle/>
          <a:p>
            <a:fld id="{DB8F626C-CEBF-614D-89D9-D0BEA80BC35B}" type="slidenum">
              <a:rPr lang="en-US" smtClean="0"/>
              <a:pPr/>
              <a:t>25</a:t>
            </a:fld>
            <a:endParaRPr lang="en-US"/>
          </a:p>
        </p:txBody>
      </p:sp>
      <p:sp>
        <p:nvSpPr>
          <p:cNvPr id="3" name="Text Placeholder 2">
            <a:extLst>
              <a:ext uri="{FF2B5EF4-FFF2-40B4-BE49-F238E27FC236}">
                <a16:creationId xmlns:a16="http://schemas.microsoft.com/office/drawing/2014/main" id="{F09D1D17-8F40-48F4-E092-4EDEBA8A129F}"/>
              </a:ext>
            </a:extLst>
          </p:cNvPr>
          <p:cNvSpPr>
            <a:spLocks noGrp="1"/>
          </p:cNvSpPr>
          <p:nvPr>
            <p:ph type="body" sz="quarter" idx="61"/>
          </p:nvPr>
        </p:nvSpPr>
        <p:spPr/>
        <p:txBody>
          <a:bodyPr/>
          <a:lstStyle/>
          <a:p>
            <a:r>
              <a:rPr lang="en-US" dirty="0"/>
              <a:t>Insurance cost inputs insignificant</a:t>
            </a:r>
          </a:p>
        </p:txBody>
      </p:sp>
      <p:sp>
        <p:nvSpPr>
          <p:cNvPr id="6" name="Text Placeholder 4">
            <a:extLst>
              <a:ext uri="{FF2B5EF4-FFF2-40B4-BE49-F238E27FC236}">
                <a16:creationId xmlns:a16="http://schemas.microsoft.com/office/drawing/2014/main" id="{A0F6B720-1049-61BF-37EC-590359C0CEA6}"/>
              </a:ext>
            </a:extLst>
          </p:cNvPr>
          <p:cNvSpPr txBox="1">
            <a:spLocks/>
          </p:cNvSpPr>
          <p:nvPr/>
        </p:nvSpPr>
        <p:spPr>
          <a:xfrm>
            <a:off x="9345093" y="3747247"/>
            <a:ext cx="13556031" cy="6946132"/>
          </a:xfrm>
          <a:prstGeom prst="rect">
            <a:avLst/>
          </a:prstGeom>
        </p:spPr>
        <p:txBody>
          <a:bodyPr vert="horz" lIns="91440" tIns="45720" rIns="91440" bIns="45720" rtlCol="0" anchor="ctr">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685800" indent="-685800"/>
            <a:r>
              <a:rPr lang="en-US" sz="4400" dirty="0">
                <a:solidFill>
                  <a:schemeClr val="tx2"/>
                </a:solidFill>
                <a:ea typeface="+mn-lt"/>
                <a:cs typeface="+mn-lt"/>
              </a:rPr>
              <a:t>Best guess: $337 per month ($4,043 per year)</a:t>
            </a:r>
          </a:p>
          <a:p>
            <a:pPr marL="685800" indent="-685800"/>
            <a:r>
              <a:rPr lang="en-US" sz="4400" dirty="0">
                <a:solidFill>
                  <a:schemeClr val="tx2"/>
                </a:solidFill>
                <a:ea typeface="+mn-lt"/>
                <a:cs typeface="+mn-lt"/>
              </a:rPr>
              <a:t>Why this was chosen: National EV average for 2024</a:t>
            </a:r>
          </a:p>
          <a:p>
            <a:pPr marL="685800" indent="-685800"/>
            <a:r>
              <a:rPr lang="en-US" sz="4400" dirty="0">
                <a:solidFill>
                  <a:schemeClr val="tx2"/>
                </a:solidFill>
                <a:ea typeface="+mn-lt"/>
                <a:cs typeface="+mn-lt"/>
              </a:rPr>
              <a:t>Source: </a:t>
            </a:r>
            <a:r>
              <a:rPr lang="en-US" sz="4400" dirty="0" err="1">
                <a:solidFill>
                  <a:srgbClr val="5CBC5C"/>
                </a:solidFill>
                <a:ea typeface="+mn-lt"/>
                <a:cs typeface="+mn-lt"/>
                <a:hlinkClick r:id="rId2">
                  <a:extLst>
                    <a:ext uri="{A12FA001-AC4F-418D-AE19-62706E023703}">
                      <ahyp:hlinkClr xmlns:ahyp="http://schemas.microsoft.com/office/drawing/2018/hyperlinkcolor" val="tx"/>
                    </a:ext>
                  </a:extLst>
                </a:hlinkClick>
              </a:rPr>
              <a:t>ValuePenguin</a:t>
            </a:r>
            <a:endParaRPr lang="en-US" sz="4400" dirty="0">
              <a:solidFill>
                <a:srgbClr val="5CBC5C"/>
              </a:solidFill>
              <a:ea typeface="+mn-lt"/>
              <a:cs typeface="+mn-lt"/>
              <a:hlinkClick r:id="rId2">
                <a:extLst>
                  <a:ext uri="{A12FA001-AC4F-418D-AE19-62706E023703}">
                    <ahyp:hlinkClr xmlns:ahyp="http://schemas.microsoft.com/office/drawing/2018/hyperlinkcolor" val="tx"/>
                  </a:ext>
                </a:extLst>
              </a:hlinkClick>
            </a:endParaRPr>
          </a:p>
        </p:txBody>
      </p:sp>
      <p:sp>
        <p:nvSpPr>
          <p:cNvPr id="9" name="TextBox 8">
            <a:extLst>
              <a:ext uri="{FF2B5EF4-FFF2-40B4-BE49-F238E27FC236}">
                <a16:creationId xmlns:a16="http://schemas.microsoft.com/office/drawing/2014/main" id="{5BA38E92-BAD1-ABFA-3631-09B46C7542A4}"/>
              </a:ext>
            </a:extLst>
          </p:cNvPr>
          <p:cNvSpPr txBox="1"/>
          <p:nvPr/>
        </p:nvSpPr>
        <p:spPr>
          <a:xfrm>
            <a:off x="2214281" y="9215419"/>
            <a:ext cx="4105835" cy="923330"/>
          </a:xfrm>
          <a:prstGeom prst="rect">
            <a:avLst/>
          </a:prstGeom>
          <a:noFill/>
        </p:spPr>
        <p:txBody>
          <a:bodyPr wrap="square">
            <a:spAutoFit/>
          </a:bodyPr>
          <a:lstStyle/>
          <a:p>
            <a:pPr algn="ctr"/>
            <a:r>
              <a:rPr lang="en-US" sz="5400">
                <a:solidFill>
                  <a:schemeClr val="tx2"/>
                </a:solidFill>
                <a:ea typeface="+mn-lt"/>
                <a:cs typeface="+mn-lt"/>
              </a:rPr>
              <a:t>Insurance</a:t>
            </a:r>
            <a:endParaRPr lang="en-US" sz="5400"/>
          </a:p>
        </p:txBody>
      </p:sp>
      <p:pic>
        <p:nvPicPr>
          <p:cNvPr id="10" name="Graphic 6" descr="Monthly calendar outline">
            <a:extLst>
              <a:ext uri="{FF2B5EF4-FFF2-40B4-BE49-F238E27FC236}">
                <a16:creationId xmlns:a16="http://schemas.microsoft.com/office/drawing/2014/main" id="{02F4DA84-3D2D-770A-4823-00A7A4006A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2876" y="5883344"/>
            <a:ext cx="1828643" cy="1715463"/>
          </a:xfrm>
          <a:prstGeom prst="rect">
            <a:avLst/>
          </a:prstGeom>
        </p:spPr>
      </p:pic>
    </p:spTree>
    <p:extLst>
      <p:ext uri="{BB962C8B-B14F-4D97-AF65-F5344CB8AC3E}">
        <p14:creationId xmlns:p14="http://schemas.microsoft.com/office/powerpoint/2010/main" val="393329138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99EF857-098B-8B96-9ECC-9AC5877C5116}"/>
              </a:ext>
            </a:extLst>
          </p:cNvPr>
          <p:cNvSpPr/>
          <p:nvPr/>
        </p:nvSpPr>
        <p:spPr>
          <a:xfrm>
            <a:off x="2214281" y="4592556"/>
            <a:ext cx="4105835" cy="41058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2118F4F-26E7-6677-0A40-651E00F81913}"/>
              </a:ext>
            </a:extLst>
          </p:cNvPr>
          <p:cNvSpPr>
            <a:spLocks noGrp="1"/>
          </p:cNvSpPr>
          <p:nvPr>
            <p:ph type="sldNum" sz="quarter" idx="4"/>
          </p:nvPr>
        </p:nvSpPr>
        <p:spPr/>
        <p:txBody>
          <a:bodyPr/>
          <a:lstStyle/>
          <a:p>
            <a:fld id="{DB8F626C-CEBF-614D-89D9-D0BEA80BC35B}" type="slidenum">
              <a:rPr lang="en-US" smtClean="0"/>
              <a:pPr/>
              <a:t>26</a:t>
            </a:fld>
            <a:endParaRPr lang="en-US"/>
          </a:p>
        </p:txBody>
      </p:sp>
      <p:sp>
        <p:nvSpPr>
          <p:cNvPr id="3" name="Text Placeholder 2">
            <a:extLst>
              <a:ext uri="{FF2B5EF4-FFF2-40B4-BE49-F238E27FC236}">
                <a16:creationId xmlns:a16="http://schemas.microsoft.com/office/drawing/2014/main" id="{F09D1D17-8F40-48F4-E092-4EDEBA8A129F}"/>
              </a:ext>
            </a:extLst>
          </p:cNvPr>
          <p:cNvSpPr>
            <a:spLocks noGrp="1"/>
          </p:cNvSpPr>
          <p:nvPr>
            <p:ph type="body" sz="quarter" idx="61"/>
          </p:nvPr>
        </p:nvSpPr>
        <p:spPr/>
        <p:txBody>
          <a:bodyPr/>
          <a:lstStyle/>
          <a:p>
            <a:r>
              <a:rPr lang="en-US"/>
              <a:t>Fuel costs not significant</a:t>
            </a:r>
          </a:p>
        </p:txBody>
      </p:sp>
      <p:sp>
        <p:nvSpPr>
          <p:cNvPr id="6" name="Text Placeholder 4">
            <a:extLst>
              <a:ext uri="{FF2B5EF4-FFF2-40B4-BE49-F238E27FC236}">
                <a16:creationId xmlns:a16="http://schemas.microsoft.com/office/drawing/2014/main" id="{A0F6B720-1049-61BF-37EC-590359C0CEA6}"/>
              </a:ext>
            </a:extLst>
          </p:cNvPr>
          <p:cNvSpPr txBox="1">
            <a:spLocks/>
          </p:cNvSpPr>
          <p:nvPr/>
        </p:nvSpPr>
        <p:spPr>
          <a:xfrm>
            <a:off x="9345093" y="3747247"/>
            <a:ext cx="13556031" cy="6946132"/>
          </a:xfrm>
          <a:prstGeom prst="rect">
            <a:avLst/>
          </a:prstGeom>
        </p:spPr>
        <p:txBody>
          <a:bodyPr vert="horz" lIns="91440" tIns="45720" rIns="91440" bIns="45720" rtlCol="0" anchor="ctr">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685800" indent="-685800"/>
            <a:r>
              <a:rPr lang="en-US" sz="4400">
                <a:solidFill>
                  <a:schemeClr val="tx2"/>
                </a:solidFill>
                <a:ea typeface="+mn-lt"/>
                <a:cs typeface="+mn-lt"/>
              </a:rPr>
              <a:t>Best guess: Varies by vehicle </a:t>
            </a:r>
          </a:p>
          <a:p>
            <a:pPr marL="685800" indent="-685800"/>
            <a:r>
              <a:rPr lang="en-US" sz="4400">
                <a:solidFill>
                  <a:schemeClr val="tx2"/>
                </a:solidFill>
                <a:ea typeface="+mn-lt"/>
                <a:cs typeface="+mn-lt"/>
              </a:rPr>
              <a:t>Why this was chosen: Default values from FuelEconomy.gov</a:t>
            </a:r>
          </a:p>
          <a:p>
            <a:pPr marL="685800" indent="-685800"/>
            <a:r>
              <a:rPr lang="en-US" sz="4400">
                <a:solidFill>
                  <a:schemeClr val="tx2"/>
                </a:solidFill>
                <a:ea typeface="+mn-lt"/>
                <a:cs typeface="+mn-lt"/>
              </a:rPr>
              <a:t>Source: </a:t>
            </a:r>
            <a:r>
              <a:rPr lang="en-US" sz="4400">
                <a:solidFill>
                  <a:srgbClr val="5CBC5C"/>
                </a:solidFill>
                <a:ea typeface="+mn-lt"/>
                <a:cs typeface="+mn-lt"/>
                <a:hlinkClick r:id="rId2">
                  <a:extLst>
                    <a:ext uri="{A12FA001-AC4F-418D-AE19-62706E023703}">
                      <ahyp:hlinkClr xmlns:ahyp="http://schemas.microsoft.com/office/drawing/2018/hyperlinkcolor" val="tx"/>
                    </a:ext>
                  </a:extLst>
                </a:hlinkClick>
              </a:rPr>
              <a:t>FuelEconomy.gov</a:t>
            </a:r>
          </a:p>
        </p:txBody>
      </p:sp>
      <p:sp>
        <p:nvSpPr>
          <p:cNvPr id="9" name="TextBox 8">
            <a:extLst>
              <a:ext uri="{FF2B5EF4-FFF2-40B4-BE49-F238E27FC236}">
                <a16:creationId xmlns:a16="http://schemas.microsoft.com/office/drawing/2014/main" id="{5BA38E92-BAD1-ABFA-3631-09B46C7542A4}"/>
              </a:ext>
            </a:extLst>
          </p:cNvPr>
          <p:cNvSpPr txBox="1"/>
          <p:nvPr/>
        </p:nvSpPr>
        <p:spPr>
          <a:xfrm>
            <a:off x="2214281" y="9215419"/>
            <a:ext cx="4105835" cy="923330"/>
          </a:xfrm>
          <a:prstGeom prst="rect">
            <a:avLst/>
          </a:prstGeom>
          <a:noFill/>
        </p:spPr>
        <p:txBody>
          <a:bodyPr wrap="square">
            <a:spAutoFit/>
          </a:bodyPr>
          <a:lstStyle/>
          <a:p>
            <a:pPr algn="ctr"/>
            <a:r>
              <a:rPr lang="en-US" sz="5400">
                <a:solidFill>
                  <a:schemeClr val="tx2"/>
                </a:solidFill>
                <a:ea typeface="+mn-lt"/>
                <a:cs typeface="+mn-lt"/>
              </a:rPr>
              <a:t>Fuel Costs</a:t>
            </a:r>
            <a:endParaRPr lang="en-US" sz="5400"/>
          </a:p>
        </p:txBody>
      </p:sp>
      <p:pic>
        <p:nvPicPr>
          <p:cNvPr id="10" name="Graphic 6" descr="Monthly calendar outline">
            <a:extLst>
              <a:ext uri="{FF2B5EF4-FFF2-40B4-BE49-F238E27FC236}">
                <a16:creationId xmlns:a16="http://schemas.microsoft.com/office/drawing/2014/main" id="{02F4DA84-3D2D-770A-4823-00A7A4006A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2876" y="5883344"/>
            <a:ext cx="1828643" cy="1715463"/>
          </a:xfrm>
          <a:prstGeom prst="rect">
            <a:avLst/>
          </a:prstGeom>
        </p:spPr>
      </p:pic>
    </p:spTree>
    <p:extLst>
      <p:ext uri="{BB962C8B-B14F-4D97-AF65-F5344CB8AC3E}">
        <p14:creationId xmlns:p14="http://schemas.microsoft.com/office/powerpoint/2010/main" val="222858304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99EF857-098B-8B96-9ECC-9AC5877C5116}"/>
              </a:ext>
            </a:extLst>
          </p:cNvPr>
          <p:cNvSpPr/>
          <p:nvPr/>
        </p:nvSpPr>
        <p:spPr>
          <a:xfrm>
            <a:off x="2214281" y="4592556"/>
            <a:ext cx="4105835" cy="41058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2118F4F-26E7-6677-0A40-651E00F81913}"/>
              </a:ext>
            </a:extLst>
          </p:cNvPr>
          <p:cNvSpPr>
            <a:spLocks noGrp="1"/>
          </p:cNvSpPr>
          <p:nvPr>
            <p:ph type="sldNum" sz="quarter" idx="4"/>
          </p:nvPr>
        </p:nvSpPr>
        <p:spPr/>
        <p:txBody>
          <a:bodyPr/>
          <a:lstStyle/>
          <a:p>
            <a:fld id="{DB8F626C-CEBF-614D-89D9-D0BEA80BC35B}" type="slidenum">
              <a:rPr lang="en-US" smtClean="0"/>
              <a:pPr/>
              <a:t>27</a:t>
            </a:fld>
            <a:endParaRPr lang="en-US"/>
          </a:p>
        </p:txBody>
      </p:sp>
      <p:sp>
        <p:nvSpPr>
          <p:cNvPr id="3" name="Text Placeholder 2">
            <a:extLst>
              <a:ext uri="{FF2B5EF4-FFF2-40B4-BE49-F238E27FC236}">
                <a16:creationId xmlns:a16="http://schemas.microsoft.com/office/drawing/2014/main" id="{F09D1D17-8F40-48F4-E092-4EDEBA8A129F}"/>
              </a:ext>
            </a:extLst>
          </p:cNvPr>
          <p:cNvSpPr>
            <a:spLocks noGrp="1"/>
          </p:cNvSpPr>
          <p:nvPr>
            <p:ph type="body" sz="quarter" idx="61"/>
          </p:nvPr>
        </p:nvSpPr>
        <p:spPr/>
        <p:txBody>
          <a:bodyPr/>
          <a:lstStyle/>
          <a:p>
            <a:r>
              <a:rPr lang="en-US"/>
              <a:t>Sales tax assumptions insignificant</a:t>
            </a:r>
          </a:p>
        </p:txBody>
      </p:sp>
      <p:sp>
        <p:nvSpPr>
          <p:cNvPr id="6" name="Text Placeholder 4">
            <a:extLst>
              <a:ext uri="{FF2B5EF4-FFF2-40B4-BE49-F238E27FC236}">
                <a16:creationId xmlns:a16="http://schemas.microsoft.com/office/drawing/2014/main" id="{A0F6B720-1049-61BF-37EC-590359C0CEA6}"/>
              </a:ext>
            </a:extLst>
          </p:cNvPr>
          <p:cNvSpPr txBox="1">
            <a:spLocks/>
          </p:cNvSpPr>
          <p:nvPr/>
        </p:nvSpPr>
        <p:spPr>
          <a:xfrm>
            <a:off x="9345093" y="3747247"/>
            <a:ext cx="13556031" cy="6946132"/>
          </a:xfrm>
          <a:prstGeom prst="rect">
            <a:avLst/>
          </a:prstGeom>
        </p:spPr>
        <p:txBody>
          <a:bodyPr vert="horz" lIns="91440" tIns="45720" rIns="91440" bIns="45720" rtlCol="0" anchor="ctr">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685800" indent="-685800"/>
            <a:r>
              <a:rPr lang="en-US" sz="4400" dirty="0">
                <a:solidFill>
                  <a:schemeClr val="tx2"/>
                </a:solidFill>
                <a:ea typeface="+mn-lt"/>
                <a:cs typeface="+mn-lt"/>
              </a:rPr>
              <a:t>Value chosen: 7.25% tax rate</a:t>
            </a:r>
          </a:p>
          <a:p>
            <a:pPr marL="685800" indent="-685800"/>
            <a:r>
              <a:rPr lang="en-US" sz="4400" dirty="0">
                <a:solidFill>
                  <a:schemeClr val="tx2"/>
                </a:solidFill>
                <a:ea typeface="+mn-lt"/>
                <a:cs typeface="+mn-lt"/>
              </a:rPr>
              <a:t>Why this was chosen: California base sales/use tax rate</a:t>
            </a:r>
          </a:p>
          <a:p>
            <a:pPr marL="685800" indent="-685800"/>
            <a:r>
              <a:rPr lang="en-US" sz="4400" dirty="0">
                <a:solidFill>
                  <a:schemeClr val="tx2"/>
                </a:solidFill>
                <a:ea typeface="+mn-lt"/>
                <a:cs typeface="+mn-lt"/>
              </a:rPr>
              <a:t>Source: </a:t>
            </a:r>
            <a:r>
              <a:rPr lang="en-US" sz="4400" dirty="0">
                <a:solidFill>
                  <a:srgbClr val="5CBC5C"/>
                </a:solidFill>
                <a:ea typeface="+mn-lt"/>
                <a:cs typeface="+mn-lt"/>
                <a:hlinkClick r:id="rId2">
                  <a:extLst>
                    <a:ext uri="{A12FA001-AC4F-418D-AE19-62706E023703}">
                      <ahyp:hlinkClr xmlns:ahyp="http://schemas.microsoft.com/office/drawing/2018/hyperlinkcolor" val="tx"/>
                    </a:ext>
                  </a:extLst>
                </a:hlinkClick>
              </a:rPr>
              <a:t>California Department of Tax and Fee Administration</a:t>
            </a:r>
            <a:endParaRPr lang="en-US" sz="4400" dirty="0">
              <a:solidFill>
                <a:srgbClr val="5CBC5C"/>
              </a:solidFill>
              <a:ea typeface="+mn-lt"/>
              <a:cs typeface="+mn-lt"/>
              <a:hlinkClick r:id="rId3">
                <a:extLst>
                  <a:ext uri="{A12FA001-AC4F-418D-AE19-62706E023703}">
                    <ahyp:hlinkClr xmlns:ahyp="http://schemas.microsoft.com/office/drawing/2018/hyperlinkcolor" val="tx"/>
                  </a:ext>
                </a:extLst>
              </a:hlinkClick>
            </a:endParaRPr>
          </a:p>
        </p:txBody>
      </p:sp>
      <p:sp>
        <p:nvSpPr>
          <p:cNvPr id="9" name="TextBox 8">
            <a:extLst>
              <a:ext uri="{FF2B5EF4-FFF2-40B4-BE49-F238E27FC236}">
                <a16:creationId xmlns:a16="http://schemas.microsoft.com/office/drawing/2014/main" id="{5BA38E92-BAD1-ABFA-3631-09B46C7542A4}"/>
              </a:ext>
            </a:extLst>
          </p:cNvPr>
          <p:cNvSpPr txBox="1"/>
          <p:nvPr/>
        </p:nvSpPr>
        <p:spPr>
          <a:xfrm>
            <a:off x="1098366" y="9151804"/>
            <a:ext cx="6125544" cy="923330"/>
          </a:xfrm>
          <a:prstGeom prst="rect">
            <a:avLst/>
          </a:prstGeom>
          <a:noFill/>
        </p:spPr>
        <p:txBody>
          <a:bodyPr wrap="square">
            <a:spAutoFit/>
          </a:bodyPr>
          <a:lstStyle/>
          <a:p>
            <a:pPr algn="ctr"/>
            <a:r>
              <a:rPr lang="en-US" sz="5400">
                <a:solidFill>
                  <a:schemeClr val="tx2"/>
                </a:solidFill>
                <a:ea typeface="+mn-lt"/>
                <a:cs typeface="+mn-lt"/>
              </a:rPr>
              <a:t>Sales/Use Tax</a:t>
            </a:r>
          </a:p>
        </p:txBody>
      </p:sp>
      <p:pic>
        <p:nvPicPr>
          <p:cNvPr id="8" name="Graphic 7" descr="List outline">
            <a:extLst>
              <a:ext uri="{FF2B5EF4-FFF2-40B4-BE49-F238E27FC236}">
                <a16:creationId xmlns:a16="http://schemas.microsoft.com/office/drawing/2014/main" id="{45ACA22F-ECB0-D585-DE13-B6EBEE541E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75522" y="5713890"/>
            <a:ext cx="1771232" cy="1744746"/>
          </a:xfrm>
          <a:prstGeom prst="rect">
            <a:avLst/>
          </a:prstGeom>
        </p:spPr>
      </p:pic>
    </p:spTree>
    <p:extLst>
      <p:ext uri="{BB962C8B-B14F-4D97-AF65-F5344CB8AC3E}">
        <p14:creationId xmlns:p14="http://schemas.microsoft.com/office/powerpoint/2010/main" val="136074322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99EF857-098B-8B96-9ECC-9AC5877C5116}"/>
              </a:ext>
            </a:extLst>
          </p:cNvPr>
          <p:cNvSpPr/>
          <p:nvPr/>
        </p:nvSpPr>
        <p:spPr>
          <a:xfrm>
            <a:off x="2214281" y="4592556"/>
            <a:ext cx="4105835" cy="41058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2118F4F-26E7-6677-0A40-651E00F81913}"/>
              </a:ext>
            </a:extLst>
          </p:cNvPr>
          <p:cNvSpPr>
            <a:spLocks noGrp="1"/>
          </p:cNvSpPr>
          <p:nvPr>
            <p:ph type="sldNum" sz="quarter" idx="4"/>
          </p:nvPr>
        </p:nvSpPr>
        <p:spPr/>
        <p:txBody>
          <a:bodyPr/>
          <a:lstStyle/>
          <a:p>
            <a:fld id="{DB8F626C-CEBF-614D-89D9-D0BEA80BC35B}" type="slidenum">
              <a:rPr lang="en-US" smtClean="0"/>
              <a:pPr/>
              <a:t>28</a:t>
            </a:fld>
            <a:endParaRPr lang="en-US"/>
          </a:p>
        </p:txBody>
      </p:sp>
      <p:sp>
        <p:nvSpPr>
          <p:cNvPr id="3" name="Text Placeholder 2">
            <a:extLst>
              <a:ext uri="{FF2B5EF4-FFF2-40B4-BE49-F238E27FC236}">
                <a16:creationId xmlns:a16="http://schemas.microsoft.com/office/drawing/2014/main" id="{F09D1D17-8F40-48F4-E092-4EDEBA8A129F}"/>
              </a:ext>
            </a:extLst>
          </p:cNvPr>
          <p:cNvSpPr>
            <a:spLocks noGrp="1"/>
          </p:cNvSpPr>
          <p:nvPr>
            <p:ph type="body" sz="quarter" idx="61"/>
          </p:nvPr>
        </p:nvSpPr>
        <p:spPr/>
        <p:txBody>
          <a:bodyPr>
            <a:normAutofit fontScale="85000" lnSpcReduction="10000"/>
          </a:bodyPr>
          <a:lstStyle/>
          <a:p>
            <a:r>
              <a:rPr lang="en-US"/>
              <a:t>High markups and optional extras have small impact</a:t>
            </a:r>
          </a:p>
        </p:txBody>
      </p:sp>
      <p:sp>
        <p:nvSpPr>
          <p:cNvPr id="6" name="Text Placeholder 4">
            <a:extLst>
              <a:ext uri="{FF2B5EF4-FFF2-40B4-BE49-F238E27FC236}">
                <a16:creationId xmlns:a16="http://schemas.microsoft.com/office/drawing/2014/main" id="{A0F6B720-1049-61BF-37EC-590359C0CEA6}"/>
              </a:ext>
            </a:extLst>
          </p:cNvPr>
          <p:cNvSpPr txBox="1">
            <a:spLocks/>
          </p:cNvSpPr>
          <p:nvPr/>
        </p:nvSpPr>
        <p:spPr>
          <a:xfrm>
            <a:off x="9345093" y="3747247"/>
            <a:ext cx="13556031" cy="6946132"/>
          </a:xfrm>
          <a:prstGeom prst="rect">
            <a:avLst/>
          </a:prstGeom>
        </p:spPr>
        <p:txBody>
          <a:bodyPr vert="horz" lIns="91440" tIns="45720" rIns="91440" bIns="45720" rtlCol="0" anchor="ctr">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685800" indent="-685800"/>
            <a:r>
              <a:rPr lang="en-US" sz="4400" dirty="0">
                <a:solidFill>
                  <a:schemeClr val="tx2"/>
                </a:solidFill>
                <a:ea typeface="+mn-lt"/>
                <a:cs typeface="+mn-lt"/>
              </a:rPr>
              <a:t>Value chosen: $684</a:t>
            </a:r>
          </a:p>
          <a:p>
            <a:pPr marL="685800" indent="-685800"/>
            <a:r>
              <a:rPr lang="en-US" sz="4400" dirty="0">
                <a:solidFill>
                  <a:schemeClr val="tx2"/>
                </a:solidFill>
                <a:ea typeface="+mn-lt"/>
                <a:cs typeface="+mn-lt"/>
              </a:rPr>
              <a:t>Why this was chosen: Average new EV registration fees</a:t>
            </a:r>
          </a:p>
          <a:p>
            <a:pPr marL="685800" indent="-685800"/>
            <a:r>
              <a:rPr lang="en-US" sz="4400" dirty="0">
                <a:solidFill>
                  <a:schemeClr val="tx2"/>
                </a:solidFill>
                <a:ea typeface="+mn-lt"/>
                <a:cs typeface="+mn-lt"/>
              </a:rPr>
              <a:t>Source: </a:t>
            </a:r>
            <a:r>
              <a:rPr lang="en-US" sz="4400" dirty="0">
                <a:solidFill>
                  <a:srgbClr val="5CBC5C"/>
                </a:solidFill>
                <a:ea typeface="+mn-lt"/>
                <a:cs typeface="+mn-lt"/>
                <a:hlinkClick r:id="rId3">
                  <a:extLst>
                    <a:ext uri="{A12FA001-AC4F-418D-AE19-62706E023703}">
                      <ahyp:hlinkClr xmlns:ahyp="http://schemas.microsoft.com/office/drawing/2018/hyperlinkcolor" val="tx"/>
                    </a:ext>
                  </a:extLst>
                </a:hlinkClick>
              </a:rPr>
              <a:t>DMV.ca.gov</a:t>
            </a:r>
            <a:endParaRPr lang="en-US" dirty="0">
              <a:solidFill>
                <a:srgbClr val="5CBC5C"/>
              </a:solidFill>
            </a:endParaRPr>
          </a:p>
        </p:txBody>
      </p:sp>
      <p:sp>
        <p:nvSpPr>
          <p:cNvPr id="9" name="TextBox 8">
            <a:extLst>
              <a:ext uri="{FF2B5EF4-FFF2-40B4-BE49-F238E27FC236}">
                <a16:creationId xmlns:a16="http://schemas.microsoft.com/office/drawing/2014/main" id="{5BA38E92-BAD1-ABFA-3631-09B46C7542A4}"/>
              </a:ext>
            </a:extLst>
          </p:cNvPr>
          <p:cNvSpPr txBox="1"/>
          <p:nvPr/>
        </p:nvSpPr>
        <p:spPr>
          <a:xfrm>
            <a:off x="1098366" y="9151804"/>
            <a:ext cx="6125544" cy="2585323"/>
          </a:xfrm>
          <a:prstGeom prst="rect">
            <a:avLst/>
          </a:prstGeom>
          <a:noFill/>
        </p:spPr>
        <p:txBody>
          <a:bodyPr wrap="square">
            <a:spAutoFit/>
          </a:bodyPr>
          <a:lstStyle/>
          <a:p>
            <a:pPr algn="ctr"/>
            <a:r>
              <a:rPr lang="en-US" sz="5400">
                <a:solidFill>
                  <a:schemeClr val="tx2"/>
                </a:solidFill>
                <a:ea typeface="+mn-lt"/>
                <a:cs typeface="+mn-lt"/>
              </a:rPr>
              <a:t>DMV and Document Fees, Dealership Markups and Extras</a:t>
            </a:r>
          </a:p>
        </p:txBody>
      </p:sp>
      <p:pic>
        <p:nvPicPr>
          <p:cNvPr id="8" name="Graphic 7" descr="List outline">
            <a:extLst>
              <a:ext uri="{FF2B5EF4-FFF2-40B4-BE49-F238E27FC236}">
                <a16:creationId xmlns:a16="http://schemas.microsoft.com/office/drawing/2014/main" id="{45ACA22F-ECB0-D585-DE13-B6EBEE541E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75522" y="5713890"/>
            <a:ext cx="1771232" cy="1744746"/>
          </a:xfrm>
          <a:prstGeom prst="rect">
            <a:avLst/>
          </a:prstGeom>
        </p:spPr>
      </p:pic>
    </p:spTree>
    <p:extLst>
      <p:ext uri="{BB962C8B-B14F-4D97-AF65-F5344CB8AC3E}">
        <p14:creationId xmlns:p14="http://schemas.microsoft.com/office/powerpoint/2010/main" val="284675114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99EF857-098B-8B96-9ECC-9AC5877C5116}"/>
              </a:ext>
            </a:extLst>
          </p:cNvPr>
          <p:cNvSpPr/>
          <p:nvPr/>
        </p:nvSpPr>
        <p:spPr>
          <a:xfrm>
            <a:off x="2214281" y="4592556"/>
            <a:ext cx="4105835" cy="41058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2118F4F-26E7-6677-0A40-651E00F81913}"/>
              </a:ext>
            </a:extLst>
          </p:cNvPr>
          <p:cNvSpPr>
            <a:spLocks noGrp="1"/>
          </p:cNvSpPr>
          <p:nvPr>
            <p:ph type="sldNum" sz="quarter" idx="4"/>
          </p:nvPr>
        </p:nvSpPr>
        <p:spPr/>
        <p:txBody>
          <a:bodyPr/>
          <a:lstStyle/>
          <a:p>
            <a:fld id="{DB8F626C-CEBF-614D-89D9-D0BEA80BC35B}" type="slidenum">
              <a:rPr lang="en-US" smtClean="0"/>
              <a:pPr/>
              <a:t>29</a:t>
            </a:fld>
            <a:endParaRPr lang="en-US"/>
          </a:p>
        </p:txBody>
      </p:sp>
      <p:sp>
        <p:nvSpPr>
          <p:cNvPr id="3" name="Text Placeholder 2">
            <a:extLst>
              <a:ext uri="{FF2B5EF4-FFF2-40B4-BE49-F238E27FC236}">
                <a16:creationId xmlns:a16="http://schemas.microsoft.com/office/drawing/2014/main" id="{F09D1D17-8F40-48F4-E092-4EDEBA8A129F}"/>
              </a:ext>
            </a:extLst>
          </p:cNvPr>
          <p:cNvSpPr>
            <a:spLocks noGrp="1"/>
          </p:cNvSpPr>
          <p:nvPr>
            <p:ph type="body" sz="quarter" idx="61"/>
          </p:nvPr>
        </p:nvSpPr>
        <p:spPr/>
        <p:txBody>
          <a:bodyPr/>
          <a:lstStyle/>
          <a:p>
            <a:r>
              <a:rPr lang="en-US"/>
              <a:t>Interest rate assumptions modestly impactful</a:t>
            </a:r>
          </a:p>
        </p:txBody>
      </p:sp>
      <p:pic>
        <p:nvPicPr>
          <p:cNvPr id="5" name="Graphic 6" descr="Loan outline">
            <a:extLst>
              <a:ext uri="{FF2B5EF4-FFF2-40B4-BE49-F238E27FC236}">
                <a16:creationId xmlns:a16="http://schemas.microsoft.com/office/drawing/2014/main" id="{EC54C0FD-C1F3-E544-E367-9DD92DD064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2352" y="5863491"/>
            <a:ext cx="1786874" cy="1723277"/>
          </a:xfrm>
          <a:prstGeom prst="rect">
            <a:avLst/>
          </a:prstGeom>
        </p:spPr>
      </p:pic>
      <p:sp>
        <p:nvSpPr>
          <p:cNvPr id="6" name="Text Placeholder 4">
            <a:extLst>
              <a:ext uri="{FF2B5EF4-FFF2-40B4-BE49-F238E27FC236}">
                <a16:creationId xmlns:a16="http://schemas.microsoft.com/office/drawing/2014/main" id="{A0F6B720-1049-61BF-37EC-590359C0CEA6}"/>
              </a:ext>
            </a:extLst>
          </p:cNvPr>
          <p:cNvSpPr txBox="1">
            <a:spLocks/>
          </p:cNvSpPr>
          <p:nvPr/>
        </p:nvSpPr>
        <p:spPr>
          <a:xfrm>
            <a:off x="9196392" y="3087812"/>
            <a:ext cx="13556031" cy="9882602"/>
          </a:xfrm>
          <a:prstGeom prst="rect">
            <a:avLst/>
          </a:prstGeom>
        </p:spPr>
        <p:txBody>
          <a:bodyPr vert="horz" lIns="91440" tIns="45720" rIns="91440" bIns="45720" rtlCol="0" anchor="ctr">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685800" indent="-685800"/>
            <a:r>
              <a:rPr lang="en-US" sz="4400" dirty="0">
                <a:solidFill>
                  <a:schemeClr val="tx2"/>
                </a:solidFill>
                <a:ea typeface="+mn-lt"/>
                <a:cs typeface="+mn-lt"/>
              </a:rPr>
              <a:t>Values chosen: </a:t>
            </a:r>
          </a:p>
          <a:p>
            <a:pPr marL="1599565" lvl="1" indent="-685800"/>
            <a:r>
              <a:rPr lang="en-US" sz="4400" dirty="0">
                <a:solidFill>
                  <a:schemeClr val="tx2"/>
                </a:solidFill>
                <a:ea typeface="+mn-lt"/>
                <a:cs typeface="+mn-lt"/>
              </a:rPr>
              <a:t>11.18% for new</a:t>
            </a:r>
          </a:p>
          <a:p>
            <a:pPr marL="1599565" lvl="1" indent="-685800"/>
            <a:r>
              <a:rPr lang="en-US" sz="4400" dirty="0">
                <a:solidFill>
                  <a:schemeClr val="tx2"/>
                </a:solidFill>
                <a:ea typeface="+mn-lt"/>
                <a:cs typeface="+mn-lt"/>
              </a:rPr>
              <a:t>11.43% for used</a:t>
            </a:r>
            <a:endParaRPr lang="en-US" sz="4400" dirty="0">
              <a:solidFill>
                <a:schemeClr val="tx2"/>
              </a:solidFill>
            </a:endParaRPr>
          </a:p>
          <a:p>
            <a:pPr marL="685800" indent="-685800"/>
            <a:r>
              <a:rPr lang="en-US" sz="4400" dirty="0">
                <a:solidFill>
                  <a:schemeClr val="tx2"/>
                </a:solidFill>
                <a:ea typeface="+mn-lt"/>
                <a:cs typeface="+mn-lt"/>
              </a:rPr>
              <a:t>Why this was chosen: Average interest rate during the second quarter of 2025 for credit scores 700–699</a:t>
            </a:r>
            <a:endParaRPr lang="en-US" sz="4400" dirty="0">
              <a:solidFill>
                <a:schemeClr val="tx2"/>
              </a:solidFill>
              <a:cs typeface="Calibri Light"/>
            </a:endParaRPr>
          </a:p>
          <a:p>
            <a:pPr marL="685800" indent="-685800"/>
            <a:r>
              <a:rPr lang="en-US" sz="4400" dirty="0">
                <a:solidFill>
                  <a:schemeClr val="tx2"/>
                </a:solidFill>
                <a:ea typeface="+mn-lt"/>
                <a:cs typeface="+mn-lt"/>
              </a:rPr>
              <a:t>Source: </a:t>
            </a:r>
            <a:r>
              <a:rPr lang="en-US" sz="4400" dirty="0">
                <a:solidFill>
                  <a:schemeClr val="tx2"/>
                </a:solidFill>
                <a:ea typeface="+mn-lt"/>
                <a:cs typeface="+mn-lt"/>
                <a:hlinkClick r:id="rId5"/>
              </a:rPr>
              <a:t>U.S. News, 2025. Average Auto Loan Interest Rates</a:t>
            </a:r>
            <a:endParaRPr lang="en-US" sz="4400" dirty="0">
              <a:solidFill>
                <a:schemeClr val="tx2"/>
              </a:solidFill>
              <a:ea typeface="+mn-lt"/>
              <a:cs typeface="+mn-lt"/>
            </a:endParaRPr>
          </a:p>
        </p:txBody>
      </p:sp>
      <p:sp>
        <p:nvSpPr>
          <p:cNvPr id="9" name="TextBox 8">
            <a:extLst>
              <a:ext uri="{FF2B5EF4-FFF2-40B4-BE49-F238E27FC236}">
                <a16:creationId xmlns:a16="http://schemas.microsoft.com/office/drawing/2014/main" id="{5BA38E92-BAD1-ABFA-3631-09B46C7542A4}"/>
              </a:ext>
            </a:extLst>
          </p:cNvPr>
          <p:cNvSpPr txBox="1"/>
          <p:nvPr/>
        </p:nvSpPr>
        <p:spPr>
          <a:xfrm>
            <a:off x="2214281" y="9215419"/>
            <a:ext cx="4105835" cy="923330"/>
          </a:xfrm>
          <a:prstGeom prst="rect">
            <a:avLst/>
          </a:prstGeom>
          <a:noFill/>
        </p:spPr>
        <p:txBody>
          <a:bodyPr wrap="square">
            <a:spAutoFit/>
          </a:bodyPr>
          <a:lstStyle/>
          <a:p>
            <a:r>
              <a:rPr lang="en-US" sz="5400">
                <a:solidFill>
                  <a:schemeClr val="tx2"/>
                </a:solidFill>
                <a:ea typeface="+mn-lt"/>
                <a:cs typeface="+mn-lt"/>
              </a:rPr>
              <a:t>Interest Rates</a:t>
            </a:r>
            <a:endParaRPr lang="en-US" sz="5400"/>
          </a:p>
        </p:txBody>
      </p:sp>
    </p:spTree>
    <p:extLst>
      <p:ext uri="{BB962C8B-B14F-4D97-AF65-F5344CB8AC3E}">
        <p14:creationId xmlns:p14="http://schemas.microsoft.com/office/powerpoint/2010/main" val="339540907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118F4F-26E7-6677-0A40-651E00F81913}"/>
              </a:ext>
            </a:extLst>
          </p:cNvPr>
          <p:cNvSpPr>
            <a:spLocks noGrp="1"/>
          </p:cNvSpPr>
          <p:nvPr>
            <p:ph type="sldNum" sz="quarter" idx="4"/>
          </p:nvPr>
        </p:nvSpPr>
        <p:spPr/>
        <p:txBody>
          <a:bodyPr/>
          <a:lstStyle/>
          <a:p>
            <a:fld id="{DB8F626C-CEBF-614D-89D9-D0BEA80BC35B}" type="slidenum">
              <a:rPr lang="en-US" smtClean="0"/>
              <a:pPr/>
              <a:t>3</a:t>
            </a:fld>
            <a:endParaRPr lang="en-US"/>
          </a:p>
        </p:txBody>
      </p:sp>
      <p:sp>
        <p:nvSpPr>
          <p:cNvPr id="3" name="Text Placeholder 2">
            <a:extLst>
              <a:ext uri="{FF2B5EF4-FFF2-40B4-BE49-F238E27FC236}">
                <a16:creationId xmlns:a16="http://schemas.microsoft.com/office/drawing/2014/main" id="{F09D1D17-8F40-48F4-E092-4EDEBA8A129F}"/>
              </a:ext>
            </a:extLst>
          </p:cNvPr>
          <p:cNvSpPr>
            <a:spLocks noGrp="1"/>
          </p:cNvSpPr>
          <p:nvPr>
            <p:ph type="body" sz="quarter" idx="61"/>
          </p:nvPr>
        </p:nvSpPr>
        <p:spPr/>
        <p:txBody>
          <a:bodyPr/>
          <a:lstStyle/>
          <a:p>
            <a:r>
              <a:rPr lang="en-US"/>
              <a:t>Outline</a:t>
            </a:r>
          </a:p>
        </p:txBody>
      </p:sp>
      <p:sp>
        <p:nvSpPr>
          <p:cNvPr id="5" name="Shape 2550">
            <a:extLst>
              <a:ext uri="{FF2B5EF4-FFF2-40B4-BE49-F238E27FC236}">
                <a16:creationId xmlns:a16="http://schemas.microsoft.com/office/drawing/2014/main" id="{7C99C5C3-083A-C4B5-8B51-93C9928D71F8}"/>
              </a:ext>
              <a:ext uri="{C183D7F6-B498-43B3-948B-1728B52AA6E4}">
                <adec:decorative xmlns:adec="http://schemas.microsoft.com/office/drawing/2017/decorative" val="1"/>
              </a:ext>
            </a:extLst>
          </p:cNvPr>
          <p:cNvSpPr/>
          <p:nvPr/>
        </p:nvSpPr>
        <p:spPr>
          <a:xfrm>
            <a:off x="6295184" y="6046449"/>
            <a:ext cx="1161194" cy="1161194"/>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panose="020F0502020204030204" pitchFamily="34" charset="0"/>
              <a:ea typeface="Open Sans Semibold" charset="0"/>
              <a:cs typeface="Calibri" panose="020F0502020204030204" pitchFamily="34" charset="0"/>
            </a:endParaRPr>
          </a:p>
        </p:txBody>
      </p:sp>
      <p:sp>
        <p:nvSpPr>
          <p:cNvPr id="6" name="Shape 2533">
            <a:extLst>
              <a:ext uri="{FF2B5EF4-FFF2-40B4-BE49-F238E27FC236}">
                <a16:creationId xmlns:a16="http://schemas.microsoft.com/office/drawing/2014/main" id="{61432EC2-E494-695D-8BC9-386D981BB8C9}"/>
              </a:ext>
              <a:ext uri="{C183D7F6-B498-43B3-948B-1728B52AA6E4}">
                <adec:decorative xmlns:adec="http://schemas.microsoft.com/office/drawing/2017/decorative" val="1"/>
              </a:ext>
            </a:extLst>
          </p:cNvPr>
          <p:cNvSpPr/>
          <p:nvPr/>
        </p:nvSpPr>
        <p:spPr>
          <a:xfrm>
            <a:off x="6340629" y="8043072"/>
            <a:ext cx="950069" cy="1161194"/>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chemeClr val="accent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panose="020F0502020204030204" pitchFamily="34" charset="0"/>
              <a:ea typeface="Open Sans Semibold" charset="0"/>
              <a:cs typeface="Calibri" panose="020F0502020204030204" pitchFamily="34" charset="0"/>
            </a:endParaRPr>
          </a:p>
        </p:txBody>
      </p:sp>
      <p:sp>
        <p:nvSpPr>
          <p:cNvPr id="7" name="Shape 2588">
            <a:extLst>
              <a:ext uri="{FF2B5EF4-FFF2-40B4-BE49-F238E27FC236}">
                <a16:creationId xmlns:a16="http://schemas.microsoft.com/office/drawing/2014/main" id="{6534DD96-CEF5-73ED-7BB2-FB7762327F21}"/>
              </a:ext>
              <a:ext uri="{C183D7F6-B498-43B3-948B-1728B52AA6E4}">
                <adec:decorative xmlns:adec="http://schemas.microsoft.com/office/drawing/2017/decorative" val="1"/>
              </a:ext>
            </a:extLst>
          </p:cNvPr>
          <p:cNvSpPr/>
          <p:nvPr/>
        </p:nvSpPr>
        <p:spPr>
          <a:xfrm>
            <a:off x="6340629" y="10009511"/>
            <a:ext cx="1161194" cy="1055672"/>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panose="020F0502020204030204" pitchFamily="34" charset="0"/>
              <a:ea typeface="Open Sans Semibold" charset="0"/>
              <a:cs typeface="Calibri" panose="020F0502020204030204" pitchFamily="34" charset="0"/>
            </a:endParaRPr>
          </a:p>
        </p:txBody>
      </p:sp>
      <p:sp>
        <p:nvSpPr>
          <p:cNvPr id="8" name="Shape 2546">
            <a:extLst>
              <a:ext uri="{FF2B5EF4-FFF2-40B4-BE49-F238E27FC236}">
                <a16:creationId xmlns:a16="http://schemas.microsoft.com/office/drawing/2014/main" id="{36D7D182-DAEB-ECD3-BAF0-13C7E7607DDA}"/>
              </a:ext>
              <a:ext uri="{C183D7F6-B498-43B3-948B-1728B52AA6E4}">
                <adec:decorative xmlns:adec="http://schemas.microsoft.com/office/drawing/2017/decorative" val="1"/>
              </a:ext>
            </a:extLst>
          </p:cNvPr>
          <p:cNvSpPr/>
          <p:nvPr/>
        </p:nvSpPr>
        <p:spPr>
          <a:xfrm>
            <a:off x="6262292" y="4133526"/>
            <a:ext cx="1161194" cy="95006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accent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panose="020F0502020204030204" pitchFamily="34" charset="0"/>
              <a:ea typeface="Open Sans Semibold" charset="0"/>
              <a:cs typeface="Calibri" panose="020F0502020204030204" pitchFamily="34" charset="0"/>
            </a:endParaRPr>
          </a:p>
        </p:txBody>
      </p:sp>
      <p:sp>
        <p:nvSpPr>
          <p:cNvPr id="9" name="TextBox 8">
            <a:extLst>
              <a:ext uri="{FF2B5EF4-FFF2-40B4-BE49-F238E27FC236}">
                <a16:creationId xmlns:a16="http://schemas.microsoft.com/office/drawing/2014/main" id="{7B086030-D2EF-96EC-4BD0-F57BE2C19785}"/>
              </a:ext>
            </a:extLst>
          </p:cNvPr>
          <p:cNvSpPr txBox="1"/>
          <p:nvPr/>
        </p:nvSpPr>
        <p:spPr>
          <a:xfrm>
            <a:off x="7986212" y="4146895"/>
            <a:ext cx="7014860" cy="923330"/>
          </a:xfrm>
          <a:prstGeom prst="rect">
            <a:avLst/>
          </a:prstGeom>
          <a:noFill/>
        </p:spPr>
        <p:txBody>
          <a:bodyPr wrap="square" rtlCol="0" anchor="ctr" anchorCtr="0">
            <a:spAutoFit/>
          </a:bodyPr>
          <a:lstStyle/>
          <a:p>
            <a:pPr algn="l">
              <a:lnSpc>
                <a:spcPct val="100000"/>
              </a:lnSpc>
            </a:pPr>
            <a:r>
              <a:rPr lang="en-US" sz="5400">
                <a:solidFill>
                  <a:schemeClr val="tx1"/>
                </a:solidFill>
                <a:latin typeface="+mn-lt"/>
                <a:cs typeface="Calibri Light" panose="020F0302020204030204" pitchFamily="34" charset="0"/>
              </a:rPr>
              <a:t>Cost Calculations</a:t>
            </a:r>
          </a:p>
        </p:txBody>
      </p:sp>
      <p:sp>
        <p:nvSpPr>
          <p:cNvPr id="10" name="TextBox 9">
            <a:extLst>
              <a:ext uri="{FF2B5EF4-FFF2-40B4-BE49-F238E27FC236}">
                <a16:creationId xmlns:a16="http://schemas.microsoft.com/office/drawing/2014/main" id="{C34AE023-8F74-6A1A-D0EF-628931C2A094}"/>
              </a:ext>
            </a:extLst>
          </p:cNvPr>
          <p:cNvSpPr txBox="1"/>
          <p:nvPr/>
        </p:nvSpPr>
        <p:spPr>
          <a:xfrm>
            <a:off x="7986212" y="6158692"/>
            <a:ext cx="11268942" cy="923330"/>
          </a:xfrm>
          <a:prstGeom prst="rect">
            <a:avLst/>
          </a:prstGeom>
          <a:noFill/>
        </p:spPr>
        <p:txBody>
          <a:bodyPr wrap="square" rtlCol="0" anchor="ctr" anchorCtr="0">
            <a:spAutoFit/>
          </a:bodyPr>
          <a:lstStyle/>
          <a:p>
            <a:pPr algn="l">
              <a:lnSpc>
                <a:spcPct val="100000"/>
              </a:lnSpc>
            </a:pPr>
            <a:r>
              <a:rPr lang="en-US" sz="5400">
                <a:solidFill>
                  <a:schemeClr val="tx1"/>
                </a:solidFill>
                <a:latin typeface="+mn-lt"/>
                <a:cs typeface="Calibri Light" panose="020F0302020204030204" pitchFamily="34" charset="0"/>
              </a:rPr>
              <a:t>Affordability calculations overview</a:t>
            </a:r>
          </a:p>
        </p:txBody>
      </p:sp>
      <p:sp>
        <p:nvSpPr>
          <p:cNvPr id="11" name="TextBox 10">
            <a:extLst>
              <a:ext uri="{FF2B5EF4-FFF2-40B4-BE49-F238E27FC236}">
                <a16:creationId xmlns:a16="http://schemas.microsoft.com/office/drawing/2014/main" id="{B7A854F7-0795-C526-105A-7B88072DF427}"/>
              </a:ext>
            </a:extLst>
          </p:cNvPr>
          <p:cNvSpPr txBox="1"/>
          <p:nvPr/>
        </p:nvSpPr>
        <p:spPr>
          <a:xfrm>
            <a:off x="8031657" y="9932567"/>
            <a:ext cx="12783412" cy="923330"/>
          </a:xfrm>
          <a:prstGeom prst="rect">
            <a:avLst/>
          </a:prstGeom>
          <a:noFill/>
        </p:spPr>
        <p:txBody>
          <a:bodyPr wrap="square" rtlCol="0" anchor="ctr" anchorCtr="0">
            <a:spAutoFit/>
          </a:bodyPr>
          <a:lstStyle/>
          <a:p>
            <a:pPr algn="l">
              <a:lnSpc>
                <a:spcPct val="100000"/>
              </a:lnSpc>
            </a:pPr>
            <a:r>
              <a:rPr lang="en-US" sz="5400">
                <a:solidFill>
                  <a:schemeClr val="tx1"/>
                </a:solidFill>
                <a:latin typeface="+mn-lt"/>
                <a:cs typeface="Calibri Light" panose="020F0302020204030204" pitchFamily="34" charset="0"/>
              </a:rPr>
              <a:t>Cost assumptions, inputs, and sensitivities</a:t>
            </a:r>
          </a:p>
        </p:txBody>
      </p:sp>
      <p:sp>
        <p:nvSpPr>
          <p:cNvPr id="12" name="TextBox 11">
            <a:extLst>
              <a:ext uri="{FF2B5EF4-FFF2-40B4-BE49-F238E27FC236}">
                <a16:creationId xmlns:a16="http://schemas.microsoft.com/office/drawing/2014/main" id="{15C5315A-7783-339C-EEB8-F3CB79686FF9}"/>
              </a:ext>
            </a:extLst>
          </p:cNvPr>
          <p:cNvSpPr txBox="1"/>
          <p:nvPr/>
        </p:nvSpPr>
        <p:spPr>
          <a:xfrm>
            <a:off x="7986212" y="7920770"/>
            <a:ext cx="10348050" cy="923330"/>
          </a:xfrm>
          <a:prstGeom prst="rect">
            <a:avLst/>
          </a:prstGeom>
          <a:noFill/>
        </p:spPr>
        <p:txBody>
          <a:bodyPr wrap="square" rtlCol="0" anchor="ctr" anchorCtr="0">
            <a:spAutoFit/>
          </a:bodyPr>
          <a:lstStyle/>
          <a:p>
            <a:pPr algn="l">
              <a:lnSpc>
                <a:spcPct val="100000"/>
              </a:lnSpc>
            </a:pPr>
            <a:r>
              <a:rPr lang="en-US" sz="5400">
                <a:solidFill>
                  <a:schemeClr val="tx1"/>
                </a:solidFill>
                <a:latin typeface="+mn-lt"/>
                <a:cs typeface="Calibri Light" panose="020F0302020204030204" pitchFamily="34" charset="0"/>
              </a:rPr>
              <a:t>Results</a:t>
            </a:r>
          </a:p>
        </p:txBody>
      </p:sp>
    </p:spTree>
    <p:extLst>
      <p:ext uri="{BB962C8B-B14F-4D97-AF65-F5344CB8AC3E}">
        <p14:creationId xmlns:p14="http://schemas.microsoft.com/office/powerpoint/2010/main" val="132359267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99EF857-098B-8B96-9ECC-9AC5877C5116}"/>
              </a:ext>
            </a:extLst>
          </p:cNvPr>
          <p:cNvSpPr/>
          <p:nvPr/>
        </p:nvSpPr>
        <p:spPr>
          <a:xfrm>
            <a:off x="2214281" y="4592556"/>
            <a:ext cx="4105835" cy="41058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2118F4F-26E7-6677-0A40-651E00F81913}"/>
              </a:ext>
            </a:extLst>
          </p:cNvPr>
          <p:cNvSpPr>
            <a:spLocks noGrp="1"/>
          </p:cNvSpPr>
          <p:nvPr>
            <p:ph type="sldNum" sz="quarter" idx="4"/>
          </p:nvPr>
        </p:nvSpPr>
        <p:spPr/>
        <p:txBody>
          <a:bodyPr/>
          <a:lstStyle/>
          <a:p>
            <a:fld id="{DB8F626C-CEBF-614D-89D9-D0BEA80BC35B}" type="slidenum">
              <a:rPr lang="en-US" smtClean="0"/>
              <a:pPr/>
              <a:t>30</a:t>
            </a:fld>
            <a:endParaRPr lang="en-US"/>
          </a:p>
        </p:txBody>
      </p:sp>
      <p:sp>
        <p:nvSpPr>
          <p:cNvPr id="3" name="Text Placeholder 2">
            <a:extLst>
              <a:ext uri="{FF2B5EF4-FFF2-40B4-BE49-F238E27FC236}">
                <a16:creationId xmlns:a16="http://schemas.microsoft.com/office/drawing/2014/main" id="{F09D1D17-8F40-48F4-E092-4EDEBA8A129F}"/>
              </a:ext>
            </a:extLst>
          </p:cNvPr>
          <p:cNvSpPr>
            <a:spLocks noGrp="1"/>
          </p:cNvSpPr>
          <p:nvPr>
            <p:ph type="body" sz="quarter" idx="61"/>
          </p:nvPr>
        </p:nvSpPr>
        <p:spPr/>
        <p:txBody>
          <a:bodyPr>
            <a:normAutofit fontScale="77500" lnSpcReduction="20000"/>
          </a:bodyPr>
          <a:lstStyle/>
          <a:p>
            <a:r>
              <a:rPr lang="en-US" dirty="0"/>
              <a:t>Spreading loan over more time increases monthly affordability, debt</a:t>
            </a:r>
          </a:p>
        </p:txBody>
      </p:sp>
      <p:pic>
        <p:nvPicPr>
          <p:cNvPr id="5" name="Graphic 6" descr="Loan outline">
            <a:extLst>
              <a:ext uri="{FF2B5EF4-FFF2-40B4-BE49-F238E27FC236}">
                <a16:creationId xmlns:a16="http://schemas.microsoft.com/office/drawing/2014/main" id="{EC54C0FD-C1F3-E544-E367-9DD92DD064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2352" y="5863491"/>
            <a:ext cx="1786874" cy="1723277"/>
          </a:xfrm>
          <a:prstGeom prst="rect">
            <a:avLst/>
          </a:prstGeom>
        </p:spPr>
      </p:pic>
      <p:sp>
        <p:nvSpPr>
          <p:cNvPr id="6" name="Text Placeholder 4">
            <a:extLst>
              <a:ext uri="{FF2B5EF4-FFF2-40B4-BE49-F238E27FC236}">
                <a16:creationId xmlns:a16="http://schemas.microsoft.com/office/drawing/2014/main" id="{A0F6B720-1049-61BF-37EC-590359C0CEA6}"/>
              </a:ext>
            </a:extLst>
          </p:cNvPr>
          <p:cNvSpPr txBox="1">
            <a:spLocks/>
          </p:cNvSpPr>
          <p:nvPr/>
        </p:nvSpPr>
        <p:spPr>
          <a:xfrm>
            <a:off x="9196392" y="3087812"/>
            <a:ext cx="13556031" cy="9882602"/>
          </a:xfrm>
          <a:prstGeom prst="rect">
            <a:avLst/>
          </a:prstGeom>
        </p:spPr>
        <p:txBody>
          <a:bodyPr vert="horz" lIns="91440" tIns="45720" rIns="91440" bIns="45720" rtlCol="0" anchor="ctr">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685800" indent="-685800"/>
            <a:r>
              <a:rPr lang="en-US" sz="4400" dirty="0">
                <a:solidFill>
                  <a:schemeClr val="tx2"/>
                </a:solidFill>
                <a:ea typeface="+mn-lt"/>
                <a:cs typeface="+mn-lt"/>
              </a:rPr>
              <a:t>Value chosen: five years</a:t>
            </a:r>
          </a:p>
          <a:p>
            <a:pPr marL="685800" indent="-685800"/>
            <a:r>
              <a:rPr lang="en-US" sz="4400" dirty="0">
                <a:solidFill>
                  <a:schemeClr val="tx2"/>
                </a:solidFill>
                <a:ea typeface="+mn-lt"/>
                <a:cs typeface="+mn-lt"/>
              </a:rPr>
              <a:t>Why this was chosen: previous year’s average loan term for used vehicles rounded to nearest year. Loan terms have been increasing, and are averaging 67.2 months for used cars in Q1 2025.</a:t>
            </a:r>
            <a:endParaRPr lang="en-US" sz="4400" dirty="0">
              <a:solidFill>
                <a:schemeClr val="tx2"/>
              </a:solidFill>
              <a:cs typeface="Calibri Light"/>
            </a:endParaRPr>
          </a:p>
          <a:p>
            <a:pPr marL="685800" indent="-685800"/>
            <a:r>
              <a:rPr lang="en-US" sz="4400" dirty="0">
                <a:solidFill>
                  <a:schemeClr val="tx2"/>
                </a:solidFill>
                <a:ea typeface="+mn-lt"/>
                <a:cs typeface="+mn-lt"/>
              </a:rPr>
              <a:t>Sources: </a:t>
            </a:r>
            <a:r>
              <a:rPr lang="en-US" sz="4400" dirty="0">
                <a:solidFill>
                  <a:srgbClr val="5CBC5C"/>
                </a:solidFill>
                <a:ea typeface="+mn-lt"/>
                <a:cs typeface="+mn-lt"/>
                <a:hlinkClick r:id="rId5">
                  <a:extLst>
                    <a:ext uri="{A12FA001-AC4F-418D-AE19-62706E023703}">
                      <ahyp:hlinkClr xmlns:ahyp="http://schemas.microsoft.com/office/drawing/2018/hyperlinkcolor" val="tx"/>
                    </a:ext>
                  </a:extLst>
                </a:hlinkClick>
              </a:rPr>
              <a:t>Lending Tree</a:t>
            </a:r>
          </a:p>
          <a:p>
            <a:pPr marL="685800" indent="-685800"/>
            <a:r>
              <a:rPr lang="en-US" sz="4400" dirty="0">
                <a:solidFill>
                  <a:schemeClr val="tx2"/>
                </a:solidFill>
                <a:ea typeface="+mn-lt"/>
                <a:cs typeface="+mn-lt"/>
              </a:rPr>
              <a:t>Possible alternatives: 48 months (financial health recommendation), 74 months (new car average)</a:t>
            </a:r>
          </a:p>
        </p:txBody>
      </p:sp>
      <p:sp>
        <p:nvSpPr>
          <p:cNvPr id="9" name="TextBox 8">
            <a:extLst>
              <a:ext uri="{FF2B5EF4-FFF2-40B4-BE49-F238E27FC236}">
                <a16:creationId xmlns:a16="http://schemas.microsoft.com/office/drawing/2014/main" id="{5BA38E92-BAD1-ABFA-3631-09B46C7542A4}"/>
              </a:ext>
            </a:extLst>
          </p:cNvPr>
          <p:cNvSpPr txBox="1"/>
          <p:nvPr/>
        </p:nvSpPr>
        <p:spPr>
          <a:xfrm>
            <a:off x="2214281" y="9215419"/>
            <a:ext cx="4105835" cy="923330"/>
          </a:xfrm>
          <a:prstGeom prst="rect">
            <a:avLst/>
          </a:prstGeom>
          <a:noFill/>
        </p:spPr>
        <p:txBody>
          <a:bodyPr wrap="square">
            <a:spAutoFit/>
          </a:bodyPr>
          <a:lstStyle/>
          <a:p>
            <a:r>
              <a:rPr lang="en-US" sz="5400">
                <a:solidFill>
                  <a:schemeClr val="tx2"/>
                </a:solidFill>
                <a:ea typeface="+mn-lt"/>
                <a:cs typeface="+mn-lt"/>
              </a:rPr>
              <a:t>Finance Term</a:t>
            </a:r>
            <a:endParaRPr lang="en-US" sz="5400"/>
          </a:p>
        </p:txBody>
      </p:sp>
    </p:spTree>
    <p:extLst>
      <p:ext uri="{BB962C8B-B14F-4D97-AF65-F5344CB8AC3E}">
        <p14:creationId xmlns:p14="http://schemas.microsoft.com/office/powerpoint/2010/main" val="379819589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99EF857-098B-8B96-9ECC-9AC5877C5116}"/>
              </a:ext>
            </a:extLst>
          </p:cNvPr>
          <p:cNvSpPr/>
          <p:nvPr/>
        </p:nvSpPr>
        <p:spPr>
          <a:xfrm>
            <a:off x="2214281" y="4592556"/>
            <a:ext cx="4105835" cy="41058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2118F4F-26E7-6677-0A40-651E00F81913}"/>
              </a:ext>
            </a:extLst>
          </p:cNvPr>
          <p:cNvSpPr>
            <a:spLocks noGrp="1"/>
          </p:cNvSpPr>
          <p:nvPr>
            <p:ph type="sldNum" sz="quarter" idx="4"/>
          </p:nvPr>
        </p:nvSpPr>
        <p:spPr/>
        <p:txBody>
          <a:bodyPr/>
          <a:lstStyle/>
          <a:p>
            <a:fld id="{DB8F626C-CEBF-614D-89D9-D0BEA80BC35B}" type="slidenum">
              <a:rPr lang="en-US" smtClean="0"/>
              <a:pPr/>
              <a:t>31</a:t>
            </a:fld>
            <a:endParaRPr lang="en-US"/>
          </a:p>
        </p:txBody>
      </p:sp>
      <p:sp>
        <p:nvSpPr>
          <p:cNvPr id="3" name="Text Placeholder 2">
            <a:extLst>
              <a:ext uri="{FF2B5EF4-FFF2-40B4-BE49-F238E27FC236}">
                <a16:creationId xmlns:a16="http://schemas.microsoft.com/office/drawing/2014/main" id="{F09D1D17-8F40-48F4-E092-4EDEBA8A129F}"/>
              </a:ext>
            </a:extLst>
          </p:cNvPr>
          <p:cNvSpPr>
            <a:spLocks noGrp="1"/>
          </p:cNvSpPr>
          <p:nvPr>
            <p:ph type="body" sz="quarter" idx="61"/>
          </p:nvPr>
        </p:nvSpPr>
        <p:spPr/>
        <p:txBody>
          <a:bodyPr>
            <a:normAutofit fontScale="77500" lnSpcReduction="20000"/>
          </a:bodyPr>
          <a:lstStyle/>
          <a:p>
            <a:r>
              <a:rPr lang="en-US"/>
              <a:t>Increasing down payment increases monthly affordability, but may be inaccessible to many households</a:t>
            </a:r>
          </a:p>
        </p:txBody>
      </p:sp>
      <p:pic>
        <p:nvPicPr>
          <p:cNvPr id="5" name="Graphic 6" descr="Loan outline">
            <a:extLst>
              <a:ext uri="{FF2B5EF4-FFF2-40B4-BE49-F238E27FC236}">
                <a16:creationId xmlns:a16="http://schemas.microsoft.com/office/drawing/2014/main" id="{EC54C0FD-C1F3-E544-E367-9DD92DD064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2352" y="5863491"/>
            <a:ext cx="1786874" cy="1723277"/>
          </a:xfrm>
          <a:prstGeom prst="rect">
            <a:avLst/>
          </a:prstGeom>
        </p:spPr>
      </p:pic>
      <p:sp>
        <p:nvSpPr>
          <p:cNvPr id="6" name="Text Placeholder 4">
            <a:extLst>
              <a:ext uri="{FF2B5EF4-FFF2-40B4-BE49-F238E27FC236}">
                <a16:creationId xmlns:a16="http://schemas.microsoft.com/office/drawing/2014/main" id="{A0F6B720-1049-61BF-37EC-590359C0CEA6}"/>
              </a:ext>
            </a:extLst>
          </p:cNvPr>
          <p:cNvSpPr txBox="1">
            <a:spLocks/>
          </p:cNvSpPr>
          <p:nvPr/>
        </p:nvSpPr>
        <p:spPr>
          <a:xfrm>
            <a:off x="9196392" y="3087812"/>
            <a:ext cx="13556031" cy="9882602"/>
          </a:xfrm>
          <a:prstGeom prst="rect">
            <a:avLst/>
          </a:prstGeom>
        </p:spPr>
        <p:txBody>
          <a:bodyPr vert="horz" lIns="91440" tIns="45720" rIns="91440" bIns="45720" rtlCol="0" anchor="ctr">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685800" indent="-685800"/>
            <a:r>
              <a:rPr lang="en-US" sz="4400">
                <a:solidFill>
                  <a:schemeClr val="tx2"/>
                </a:solidFill>
                <a:ea typeface="+mn-lt"/>
                <a:cs typeface="+mn-lt"/>
              </a:rPr>
              <a:t>Value chosen: 10%</a:t>
            </a:r>
          </a:p>
          <a:p>
            <a:pPr marL="685800" indent="-685800"/>
            <a:r>
              <a:rPr lang="en-US" sz="4400">
                <a:solidFill>
                  <a:schemeClr val="tx2"/>
                </a:solidFill>
                <a:ea typeface="+mn-lt"/>
                <a:cs typeface="+mn-lt"/>
              </a:rPr>
              <a:t>Why this was chosen: Typical Finance Assistance program down payment level</a:t>
            </a:r>
            <a:endParaRPr lang="en-US" sz="4400">
              <a:solidFill>
                <a:schemeClr val="tx2"/>
              </a:solidFill>
              <a:cs typeface="Calibri Light"/>
            </a:endParaRPr>
          </a:p>
          <a:p>
            <a:pPr marL="685800" indent="-685800"/>
            <a:r>
              <a:rPr lang="en-US" sz="4400">
                <a:solidFill>
                  <a:schemeClr val="tx2"/>
                </a:solidFill>
                <a:ea typeface="+mn-lt"/>
                <a:cs typeface="+mn-lt"/>
              </a:rPr>
              <a:t>Sources: CARB Finance Assistance programs</a:t>
            </a:r>
          </a:p>
          <a:p>
            <a:pPr marL="685800" indent="-685800"/>
            <a:r>
              <a:rPr lang="en-US" sz="4400">
                <a:solidFill>
                  <a:schemeClr val="tx2"/>
                </a:solidFill>
                <a:ea typeface="+mn-lt"/>
                <a:cs typeface="+mn-lt"/>
              </a:rPr>
              <a:t>Possible alternatives: 0% (lowest barrier to entry), 20% (financial health recommendation)</a:t>
            </a:r>
          </a:p>
        </p:txBody>
      </p:sp>
      <p:sp>
        <p:nvSpPr>
          <p:cNvPr id="9" name="TextBox 8">
            <a:extLst>
              <a:ext uri="{FF2B5EF4-FFF2-40B4-BE49-F238E27FC236}">
                <a16:creationId xmlns:a16="http://schemas.microsoft.com/office/drawing/2014/main" id="{5BA38E92-BAD1-ABFA-3631-09B46C7542A4}"/>
              </a:ext>
            </a:extLst>
          </p:cNvPr>
          <p:cNvSpPr txBox="1"/>
          <p:nvPr/>
        </p:nvSpPr>
        <p:spPr>
          <a:xfrm>
            <a:off x="2214281" y="9215419"/>
            <a:ext cx="4398790" cy="923330"/>
          </a:xfrm>
          <a:prstGeom prst="rect">
            <a:avLst/>
          </a:prstGeom>
          <a:noFill/>
        </p:spPr>
        <p:txBody>
          <a:bodyPr wrap="square">
            <a:spAutoFit/>
          </a:bodyPr>
          <a:lstStyle/>
          <a:p>
            <a:r>
              <a:rPr lang="en-US" sz="5400">
                <a:solidFill>
                  <a:schemeClr val="tx2"/>
                </a:solidFill>
                <a:ea typeface="+mn-lt"/>
                <a:cs typeface="+mn-lt"/>
              </a:rPr>
              <a:t>Downpayment</a:t>
            </a:r>
            <a:endParaRPr lang="en-US" sz="5400"/>
          </a:p>
        </p:txBody>
      </p:sp>
    </p:spTree>
    <p:extLst>
      <p:ext uri="{BB962C8B-B14F-4D97-AF65-F5344CB8AC3E}">
        <p14:creationId xmlns:p14="http://schemas.microsoft.com/office/powerpoint/2010/main" val="359118444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99EF857-098B-8B96-9ECC-9AC5877C5116}"/>
              </a:ext>
            </a:extLst>
          </p:cNvPr>
          <p:cNvSpPr/>
          <p:nvPr/>
        </p:nvSpPr>
        <p:spPr>
          <a:xfrm>
            <a:off x="2214281" y="4592556"/>
            <a:ext cx="4105835" cy="41058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a:t>?</a:t>
            </a:r>
          </a:p>
        </p:txBody>
      </p:sp>
      <p:sp>
        <p:nvSpPr>
          <p:cNvPr id="4" name="Slide Number Placeholder 3">
            <a:extLst>
              <a:ext uri="{FF2B5EF4-FFF2-40B4-BE49-F238E27FC236}">
                <a16:creationId xmlns:a16="http://schemas.microsoft.com/office/drawing/2014/main" id="{02118F4F-26E7-6677-0A40-651E00F81913}"/>
              </a:ext>
            </a:extLst>
          </p:cNvPr>
          <p:cNvSpPr>
            <a:spLocks noGrp="1"/>
          </p:cNvSpPr>
          <p:nvPr>
            <p:ph type="sldNum" sz="quarter" idx="4"/>
          </p:nvPr>
        </p:nvSpPr>
        <p:spPr/>
        <p:txBody>
          <a:bodyPr/>
          <a:lstStyle/>
          <a:p>
            <a:fld id="{DB8F626C-CEBF-614D-89D9-D0BEA80BC35B}" type="slidenum">
              <a:rPr lang="en-US" smtClean="0"/>
              <a:pPr/>
              <a:t>32</a:t>
            </a:fld>
            <a:endParaRPr lang="en-US"/>
          </a:p>
        </p:txBody>
      </p:sp>
      <p:sp>
        <p:nvSpPr>
          <p:cNvPr id="3" name="Text Placeholder 2">
            <a:extLst>
              <a:ext uri="{FF2B5EF4-FFF2-40B4-BE49-F238E27FC236}">
                <a16:creationId xmlns:a16="http://schemas.microsoft.com/office/drawing/2014/main" id="{F09D1D17-8F40-48F4-E092-4EDEBA8A129F}"/>
              </a:ext>
            </a:extLst>
          </p:cNvPr>
          <p:cNvSpPr>
            <a:spLocks noGrp="1"/>
          </p:cNvSpPr>
          <p:nvPr>
            <p:ph type="body" sz="quarter" idx="61"/>
          </p:nvPr>
        </p:nvSpPr>
        <p:spPr/>
        <p:txBody>
          <a:bodyPr>
            <a:normAutofit fontScale="77500" lnSpcReduction="20000"/>
          </a:bodyPr>
          <a:lstStyle/>
          <a:p>
            <a:r>
              <a:rPr lang="en-US"/>
              <a:t>Transportation spending relative to income the highest impact input</a:t>
            </a:r>
          </a:p>
        </p:txBody>
      </p:sp>
      <p:sp>
        <p:nvSpPr>
          <p:cNvPr id="6" name="Text Placeholder 4">
            <a:extLst>
              <a:ext uri="{FF2B5EF4-FFF2-40B4-BE49-F238E27FC236}">
                <a16:creationId xmlns:a16="http://schemas.microsoft.com/office/drawing/2014/main" id="{A0F6B720-1049-61BF-37EC-590359C0CEA6}"/>
              </a:ext>
            </a:extLst>
          </p:cNvPr>
          <p:cNvSpPr txBox="1">
            <a:spLocks/>
          </p:cNvSpPr>
          <p:nvPr/>
        </p:nvSpPr>
        <p:spPr>
          <a:xfrm>
            <a:off x="9196392" y="3087812"/>
            <a:ext cx="13556031" cy="9882602"/>
          </a:xfrm>
          <a:prstGeom prst="rect">
            <a:avLst/>
          </a:prstGeom>
        </p:spPr>
        <p:txBody>
          <a:bodyPr vert="horz" lIns="91440" tIns="45720" rIns="91440" bIns="45720" rtlCol="0" anchor="ctr">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685800" indent="-685800"/>
            <a:r>
              <a:rPr lang="en-US" sz="4400" dirty="0">
                <a:solidFill>
                  <a:schemeClr val="tx2"/>
                </a:solidFill>
                <a:ea typeface="+mn-lt"/>
                <a:cs typeface="+mn-lt"/>
              </a:rPr>
              <a:t>Value chosen: 15%</a:t>
            </a:r>
          </a:p>
          <a:p>
            <a:pPr marL="685800" indent="-685800"/>
            <a:r>
              <a:rPr lang="en-US" sz="4400" dirty="0">
                <a:solidFill>
                  <a:schemeClr val="tx2"/>
                </a:solidFill>
                <a:ea typeface="+mn-lt"/>
                <a:cs typeface="+mn-lt"/>
              </a:rPr>
              <a:t>Why this was chosen: </a:t>
            </a:r>
            <a:r>
              <a:rPr lang="en-US" sz="4400" dirty="0"/>
              <a:t>closely aligns with the 2022 U.S. annual average transportation costs as a percent of after-tax income (</a:t>
            </a:r>
            <a:r>
              <a:rPr lang="en-US" sz="4400" i="1" dirty="0">
                <a:hlinkClick r:id="rId3"/>
              </a:rPr>
              <a:t>Bureau of Transportation Statistics: Household Spending on Transportation</a:t>
            </a:r>
            <a:r>
              <a:rPr lang="en-US" sz="4400" dirty="0"/>
              <a:t>)</a:t>
            </a:r>
            <a:endParaRPr lang="en-US" sz="4400" dirty="0">
              <a:solidFill>
                <a:schemeClr val="tx2"/>
              </a:solidFill>
              <a:ea typeface="+mn-lt"/>
              <a:cs typeface="+mn-lt"/>
            </a:endParaRPr>
          </a:p>
          <a:p>
            <a:pPr marL="685800" indent="-685800"/>
            <a:r>
              <a:rPr lang="en-US" sz="4400" dirty="0">
                <a:solidFill>
                  <a:schemeClr val="tx2"/>
                </a:solidFill>
                <a:ea typeface="+mn-lt"/>
                <a:cs typeface="+mn-lt"/>
              </a:rPr>
              <a:t>Possible alternatives: 10% (financial health recommendation), 30% (average for lowest income quintile according to BTS)</a:t>
            </a:r>
          </a:p>
        </p:txBody>
      </p:sp>
      <p:sp>
        <p:nvSpPr>
          <p:cNvPr id="9" name="TextBox 8">
            <a:extLst>
              <a:ext uri="{FF2B5EF4-FFF2-40B4-BE49-F238E27FC236}">
                <a16:creationId xmlns:a16="http://schemas.microsoft.com/office/drawing/2014/main" id="{5BA38E92-BAD1-ABFA-3631-09B46C7542A4}"/>
              </a:ext>
            </a:extLst>
          </p:cNvPr>
          <p:cNvSpPr txBox="1"/>
          <p:nvPr/>
        </p:nvSpPr>
        <p:spPr>
          <a:xfrm>
            <a:off x="2056394" y="9299640"/>
            <a:ext cx="4398790" cy="1754326"/>
          </a:xfrm>
          <a:prstGeom prst="rect">
            <a:avLst/>
          </a:prstGeom>
          <a:noFill/>
        </p:spPr>
        <p:txBody>
          <a:bodyPr wrap="square">
            <a:spAutoFit/>
          </a:bodyPr>
          <a:lstStyle/>
          <a:p>
            <a:pPr algn="ctr"/>
            <a:r>
              <a:rPr lang="en-US" sz="5400">
                <a:solidFill>
                  <a:schemeClr val="tx2"/>
                </a:solidFill>
                <a:ea typeface="+mn-lt"/>
                <a:cs typeface="+mn-lt"/>
              </a:rPr>
              <a:t>Cost to income ratio</a:t>
            </a:r>
            <a:endParaRPr lang="en-US" sz="5400"/>
          </a:p>
        </p:txBody>
      </p:sp>
    </p:spTree>
    <p:extLst>
      <p:ext uri="{BB962C8B-B14F-4D97-AF65-F5344CB8AC3E}">
        <p14:creationId xmlns:p14="http://schemas.microsoft.com/office/powerpoint/2010/main" val="151179477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118F4F-26E7-6677-0A40-651E00F81913}"/>
              </a:ext>
            </a:extLst>
          </p:cNvPr>
          <p:cNvSpPr>
            <a:spLocks noGrp="1"/>
          </p:cNvSpPr>
          <p:nvPr>
            <p:ph type="sldNum" sz="quarter" idx="4"/>
          </p:nvPr>
        </p:nvSpPr>
        <p:spPr/>
        <p:txBody>
          <a:bodyPr/>
          <a:lstStyle/>
          <a:p>
            <a:fld id="{DB8F626C-CEBF-614D-89D9-D0BEA80BC35B}" type="slidenum">
              <a:rPr lang="en-US" smtClean="0"/>
              <a:pPr/>
              <a:t>33</a:t>
            </a:fld>
            <a:endParaRPr lang="en-US"/>
          </a:p>
        </p:txBody>
      </p:sp>
      <p:sp>
        <p:nvSpPr>
          <p:cNvPr id="3" name="Text Placeholder 2">
            <a:extLst>
              <a:ext uri="{FF2B5EF4-FFF2-40B4-BE49-F238E27FC236}">
                <a16:creationId xmlns:a16="http://schemas.microsoft.com/office/drawing/2014/main" id="{F09D1D17-8F40-48F4-E092-4EDEBA8A129F}"/>
              </a:ext>
            </a:extLst>
          </p:cNvPr>
          <p:cNvSpPr>
            <a:spLocks noGrp="1"/>
          </p:cNvSpPr>
          <p:nvPr>
            <p:ph type="body" sz="quarter" idx="61"/>
          </p:nvPr>
        </p:nvSpPr>
        <p:spPr/>
        <p:txBody>
          <a:bodyPr>
            <a:normAutofit/>
          </a:bodyPr>
          <a:lstStyle/>
          <a:p>
            <a:r>
              <a:rPr lang="en-US" sz="6600" dirty="0"/>
              <a:t>Previous Analysis: Most sensitive input is cost to income ratio</a:t>
            </a:r>
          </a:p>
        </p:txBody>
      </p:sp>
      <p:pic>
        <p:nvPicPr>
          <p:cNvPr id="6" name="Picture 5" descr="A line graph from a previous analysis where each row represents an input to the affordability calculations, and the length of each line aligned in the corresponding row indicates the degree to which variation in that input affects the results. The cost-to-income ratio has the largest effect, followed by down payment percentage, finance term, used interest rate, and new interest rate. Fees, and sales tax have a small impact. Annual fuel costs, maintenance costs, and insurance premiums do not show an impact.">
            <a:extLst>
              <a:ext uri="{FF2B5EF4-FFF2-40B4-BE49-F238E27FC236}">
                <a16:creationId xmlns:a16="http://schemas.microsoft.com/office/drawing/2014/main" id="{6514CE13-0F6B-08F5-09C8-13A700A971C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1743" b="-1736"/>
          <a:stretch/>
        </p:blipFill>
        <p:spPr>
          <a:xfrm>
            <a:off x="3765738" y="3049631"/>
            <a:ext cx="16846173" cy="8958586"/>
          </a:xfrm>
          <a:prstGeom prst="rect">
            <a:avLst/>
          </a:prstGeom>
        </p:spPr>
      </p:pic>
      <p:sp>
        <p:nvSpPr>
          <p:cNvPr id="2" name="Rectangle 1">
            <a:extLst>
              <a:ext uri="{FF2B5EF4-FFF2-40B4-BE49-F238E27FC236}">
                <a16:creationId xmlns:a16="http://schemas.microsoft.com/office/drawing/2014/main" id="{52FE3769-95FC-049E-0F6F-0B1E5AED9052}"/>
              </a:ext>
            </a:extLst>
          </p:cNvPr>
          <p:cNvSpPr/>
          <p:nvPr/>
        </p:nvSpPr>
        <p:spPr>
          <a:xfrm>
            <a:off x="7098632" y="10539663"/>
            <a:ext cx="12212052" cy="14685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2"/>
                </a:solidFill>
              </a:rPr>
              <a:t>Vehicle Choices</a:t>
            </a:r>
          </a:p>
        </p:txBody>
      </p:sp>
      <p:cxnSp>
        <p:nvCxnSpPr>
          <p:cNvPr id="7" name="Straight Arrow Connector 6">
            <a:extLst>
              <a:ext uri="{FF2B5EF4-FFF2-40B4-BE49-F238E27FC236}">
                <a16:creationId xmlns:a16="http://schemas.microsoft.com/office/drawing/2014/main" id="{D79A7F39-039F-B7EB-0E85-EF8ECDB03B42}"/>
              </a:ext>
            </a:extLst>
          </p:cNvPr>
          <p:cNvCxnSpPr/>
          <p:nvPr/>
        </p:nvCxnSpPr>
        <p:spPr>
          <a:xfrm>
            <a:off x="9216189" y="10828421"/>
            <a:ext cx="9131969"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DC45DF6D-D868-14B3-1F18-C99A0DCCEB96}"/>
              </a:ext>
            </a:extLst>
          </p:cNvPr>
          <p:cNvSpPr/>
          <p:nvPr/>
        </p:nvSpPr>
        <p:spPr>
          <a:xfrm>
            <a:off x="8233610" y="10866520"/>
            <a:ext cx="1965157" cy="8148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2"/>
                </a:solidFill>
              </a:rPr>
              <a:t>Fewer</a:t>
            </a:r>
          </a:p>
        </p:txBody>
      </p:sp>
      <p:sp>
        <p:nvSpPr>
          <p:cNvPr id="10" name="Rectangle 9">
            <a:extLst>
              <a:ext uri="{FF2B5EF4-FFF2-40B4-BE49-F238E27FC236}">
                <a16:creationId xmlns:a16="http://schemas.microsoft.com/office/drawing/2014/main" id="{948797D3-C0A9-5153-0FFA-BDDC944617C1}"/>
              </a:ext>
            </a:extLst>
          </p:cNvPr>
          <p:cNvSpPr/>
          <p:nvPr/>
        </p:nvSpPr>
        <p:spPr>
          <a:xfrm>
            <a:off x="17365579" y="10865214"/>
            <a:ext cx="1965157" cy="8148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2"/>
                </a:solidFill>
              </a:rPr>
              <a:t>More</a:t>
            </a:r>
          </a:p>
        </p:txBody>
      </p:sp>
    </p:spTree>
    <p:extLst>
      <p:ext uri="{BB962C8B-B14F-4D97-AF65-F5344CB8AC3E}">
        <p14:creationId xmlns:p14="http://schemas.microsoft.com/office/powerpoint/2010/main" val="31362615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99EF857-098B-8B96-9ECC-9AC5877C5116}"/>
              </a:ext>
            </a:extLst>
          </p:cNvPr>
          <p:cNvSpPr/>
          <p:nvPr/>
        </p:nvSpPr>
        <p:spPr>
          <a:xfrm>
            <a:off x="2214281" y="4592556"/>
            <a:ext cx="4105835" cy="41058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2118F4F-26E7-6677-0A40-651E00F81913}"/>
              </a:ext>
            </a:extLst>
          </p:cNvPr>
          <p:cNvSpPr>
            <a:spLocks noGrp="1"/>
          </p:cNvSpPr>
          <p:nvPr>
            <p:ph type="sldNum" sz="quarter" idx="4"/>
          </p:nvPr>
        </p:nvSpPr>
        <p:spPr/>
        <p:txBody>
          <a:bodyPr/>
          <a:lstStyle/>
          <a:p>
            <a:fld id="{DB8F626C-CEBF-614D-89D9-D0BEA80BC35B}" type="slidenum">
              <a:rPr lang="en-US" smtClean="0"/>
              <a:pPr/>
              <a:t>4</a:t>
            </a:fld>
            <a:endParaRPr lang="en-US"/>
          </a:p>
        </p:txBody>
      </p:sp>
      <p:sp>
        <p:nvSpPr>
          <p:cNvPr id="3" name="Text Placeholder 2">
            <a:extLst>
              <a:ext uri="{FF2B5EF4-FFF2-40B4-BE49-F238E27FC236}">
                <a16:creationId xmlns:a16="http://schemas.microsoft.com/office/drawing/2014/main" id="{F09D1D17-8F40-48F4-E092-4EDEBA8A129F}"/>
              </a:ext>
            </a:extLst>
          </p:cNvPr>
          <p:cNvSpPr>
            <a:spLocks noGrp="1"/>
          </p:cNvSpPr>
          <p:nvPr>
            <p:ph type="body" sz="quarter" idx="61"/>
          </p:nvPr>
        </p:nvSpPr>
        <p:spPr/>
        <p:txBody>
          <a:bodyPr lIns="91440" tIns="45720" rIns="91440" bIns="45720" anchor="b">
            <a:normAutofit/>
          </a:bodyPr>
          <a:lstStyle/>
          <a:p>
            <a:r>
              <a:rPr lang="en-US" dirty="0">
                <a:cs typeface="Calibri"/>
              </a:rPr>
              <a:t>Electric vehicle costs in May 2025</a:t>
            </a:r>
            <a:endParaRPr lang="en-US" dirty="0"/>
          </a:p>
        </p:txBody>
      </p:sp>
      <p:sp>
        <p:nvSpPr>
          <p:cNvPr id="6" name="Text Placeholder 4">
            <a:extLst>
              <a:ext uri="{FF2B5EF4-FFF2-40B4-BE49-F238E27FC236}">
                <a16:creationId xmlns:a16="http://schemas.microsoft.com/office/drawing/2014/main" id="{A0F6B720-1049-61BF-37EC-590359C0CEA6}"/>
              </a:ext>
            </a:extLst>
          </p:cNvPr>
          <p:cNvSpPr txBox="1">
            <a:spLocks/>
          </p:cNvSpPr>
          <p:nvPr/>
        </p:nvSpPr>
        <p:spPr>
          <a:xfrm>
            <a:off x="9160533" y="2657506"/>
            <a:ext cx="13556031" cy="9882602"/>
          </a:xfrm>
          <a:prstGeom prst="rect">
            <a:avLst/>
          </a:prstGeom>
        </p:spPr>
        <p:txBody>
          <a:bodyPr vert="horz" lIns="91440" tIns="45720" rIns="91440" bIns="45720" rtlCol="0" anchor="ctr">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685800" indent="-685800"/>
            <a:r>
              <a:rPr lang="en-US" sz="4400" dirty="0">
                <a:solidFill>
                  <a:schemeClr val="tx2"/>
                </a:solidFill>
                <a:ea typeface="+mn-lt"/>
                <a:cs typeface="+mn-lt"/>
              </a:rPr>
              <a:t>Average cost of new EVs: $57,734*</a:t>
            </a:r>
            <a:endParaRPr lang="en-US" sz="4400" strike="sngStrike" dirty="0">
              <a:solidFill>
                <a:schemeClr val="tx2"/>
              </a:solidFill>
              <a:ea typeface="+mn-lt"/>
              <a:cs typeface="+mn-lt"/>
            </a:endParaRPr>
          </a:p>
          <a:p>
            <a:pPr marL="685800" indent="-685800"/>
            <a:r>
              <a:rPr lang="en-US" sz="4400" dirty="0">
                <a:solidFill>
                  <a:schemeClr val="tx2"/>
                </a:solidFill>
                <a:ea typeface="+mn-lt"/>
                <a:cs typeface="+mn-lt"/>
              </a:rPr>
              <a:t>Average cost of used EVs: $36,053*</a:t>
            </a:r>
          </a:p>
        </p:txBody>
      </p:sp>
      <p:sp>
        <p:nvSpPr>
          <p:cNvPr id="9" name="TextBox 8">
            <a:extLst>
              <a:ext uri="{FF2B5EF4-FFF2-40B4-BE49-F238E27FC236}">
                <a16:creationId xmlns:a16="http://schemas.microsoft.com/office/drawing/2014/main" id="{5BA38E92-BAD1-ABFA-3631-09B46C7542A4}"/>
              </a:ext>
            </a:extLst>
          </p:cNvPr>
          <p:cNvSpPr txBox="1"/>
          <p:nvPr/>
        </p:nvSpPr>
        <p:spPr>
          <a:xfrm>
            <a:off x="2214281" y="9215419"/>
            <a:ext cx="4105835" cy="923330"/>
          </a:xfrm>
          <a:prstGeom prst="rect">
            <a:avLst/>
          </a:prstGeom>
          <a:noFill/>
        </p:spPr>
        <p:txBody>
          <a:bodyPr wrap="square" lIns="91440" tIns="45720" rIns="91440" bIns="45720" anchor="t">
            <a:spAutoFit/>
          </a:bodyPr>
          <a:lstStyle/>
          <a:p>
            <a:pPr algn="ctr"/>
            <a:r>
              <a:rPr lang="en-US" sz="5400">
                <a:solidFill>
                  <a:schemeClr val="tx2"/>
                </a:solidFill>
                <a:ea typeface="+mn-lt"/>
                <a:cs typeface="+mn-lt"/>
              </a:rPr>
              <a:t>Vehicle Costs</a:t>
            </a:r>
            <a:endParaRPr lang="en-US"/>
          </a:p>
        </p:txBody>
      </p:sp>
      <p:pic>
        <p:nvPicPr>
          <p:cNvPr id="8" name="Graphic 6" descr="Electric car outline">
            <a:extLst>
              <a:ext uri="{FF2B5EF4-FFF2-40B4-BE49-F238E27FC236}">
                <a16:creationId xmlns:a16="http://schemas.microsoft.com/office/drawing/2014/main" id="{742E8F27-9190-7AB0-B2CE-4A54107BD6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4166" y="5871464"/>
            <a:ext cx="1395434" cy="1395434"/>
          </a:xfrm>
          <a:prstGeom prst="rect">
            <a:avLst/>
          </a:prstGeom>
        </p:spPr>
      </p:pic>
      <p:sp>
        <p:nvSpPr>
          <p:cNvPr id="5" name="TextBox 4">
            <a:extLst>
              <a:ext uri="{FF2B5EF4-FFF2-40B4-BE49-F238E27FC236}">
                <a16:creationId xmlns:a16="http://schemas.microsoft.com/office/drawing/2014/main" id="{B086413D-B896-A5BB-C3EC-653F731759C5}"/>
              </a:ext>
            </a:extLst>
          </p:cNvPr>
          <p:cNvSpPr txBox="1"/>
          <p:nvPr/>
        </p:nvSpPr>
        <p:spPr>
          <a:xfrm>
            <a:off x="1741508" y="12601774"/>
            <a:ext cx="20894633" cy="954107"/>
          </a:xfrm>
          <a:prstGeom prst="rect">
            <a:avLst/>
          </a:prstGeom>
          <a:noFill/>
        </p:spPr>
        <p:txBody>
          <a:bodyPr wrap="square">
            <a:spAutoFit/>
          </a:bodyPr>
          <a:lstStyle/>
          <a:p>
            <a:pPr algn="ctr"/>
            <a:r>
              <a:rPr lang="en-US" sz="2800" dirty="0">
                <a:solidFill>
                  <a:schemeClr val="tx2"/>
                </a:solidFill>
              </a:rPr>
              <a:t>*(June 25, 2025). “How Much Are Electric Cars?” Kelley Blue Book. </a:t>
            </a:r>
          </a:p>
          <a:p>
            <a:pPr algn="ctr"/>
            <a:r>
              <a:rPr lang="en-US" sz="2800" dirty="0">
                <a:solidFill>
                  <a:schemeClr val="tx2"/>
                </a:solidFill>
                <a:hlinkClick r:id="rId5"/>
              </a:rPr>
              <a:t>https://www.kbb.com/car-advice/how-much-electric-car-cost/?msockid=362647cd9ef965712ee154a09fab64e1</a:t>
            </a:r>
            <a:r>
              <a:rPr lang="en-US" sz="2800" dirty="0">
                <a:solidFill>
                  <a:schemeClr val="tx2"/>
                </a:solidFill>
              </a:rPr>
              <a:t> </a:t>
            </a:r>
          </a:p>
        </p:txBody>
      </p:sp>
    </p:spTree>
    <p:extLst>
      <p:ext uri="{BB962C8B-B14F-4D97-AF65-F5344CB8AC3E}">
        <p14:creationId xmlns:p14="http://schemas.microsoft.com/office/powerpoint/2010/main" val="28668122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8" descr="Decorative: A car driving on the right side of the road.">
            <a:extLst>
              <a:ext uri="{FF2B5EF4-FFF2-40B4-BE49-F238E27FC236}">
                <a16:creationId xmlns:a16="http://schemas.microsoft.com/office/drawing/2014/main" id="{D98CC57C-6AA3-974A-9818-AA09B1091A9F}"/>
              </a:ext>
            </a:extLst>
          </p:cNvPr>
          <p:cNvPicPr>
            <a:picLocks noGrp="1" noChangeAspect="1"/>
          </p:cNvPicPr>
          <p:nvPr>
            <p:ph type="pic" sz="quarter" idx="60"/>
          </p:nvPr>
        </p:nvPicPr>
        <p:blipFill>
          <a:blip r:embed="rId2" cstate="email">
            <a:extLst>
              <a:ext uri="{28A0092B-C50C-407E-A947-70E740481C1C}">
                <a14:useLocalDpi xmlns:a14="http://schemas.microsoft.com/office/drawing/2010/main" val="0"/>
              </a:ext>
            </a:extLst>
          </a:blip>
          <a:srcRect l="29283" r="29283"/>
          <a:stretch>
            <a:fillRect/>
          </a:stretch>
        </p:blipFill>
        <p:spPr>
          <a:xfrm>
            <a:off x="14273561" y="0"/>
            <a:ext cx="10104089" cy="13716000"/>
          </a:xfrm>
        </p:spPr>
      </p:pic>
      <p:sp>
        <p:nvSpPr>
          <p:cNvPr id="9" name="Text Placeholder 8">
            <a:extLst>
              <a:ext uri="{FF2B5EF4-FFF2-40B4-BE49-F238E27FC236}">
                <a16:creationId xmlns:a16="http://schemas.microsoft.com/office/drawing/2014/main" id="{0525DE29-DA6B-844A-B305-49F2210AE9B5}"/>
              </a:ext>
            </a:extLst>
          </p:cNvPr>
          <p:cNvSpPr>
            <a:spLocks noGrp="1"/>
          </p:cNvSpPr>
          <p:nvPr>
            <p:ph type="body" sz="quarter" idx="61"/>
          </p:nvPr>
        </p:nvSpPr>
        <p:spPr/>
        <p:txBody>
          <a:bodyPr>
            <a:normAutofit fontScale="77500" lnSpcReduction="20000"/>
          </a:bodyPr>
          <a:lstStyle/>
          <a:p>
            <a:r>
              <a:rPr lang="en-US" dirty="0"/>
              <a:t>Market context important to affordability conversation</a:t>
            </a:r>
          </a:p>
        </p:txBody>
      </p:sp>
      <p:sp>
        <p:nvSpPr>
          <p:cNvPr id="7" name="Text Placeholder 6">
            <a:extLst>
              <a:ext uri="{FF2B5EF4-FFF2-40B4-BE49-F238E27FC236}">
                <a16:creationId xmlns:a16="http://schemas.microsoft.com/office/drawing/2014/main" id="{98AE49A3-61C4-0345-A400-C48A0D089B6B}"/>
              </a:ext>
            </a:extLst>
          </p:cNvPr>
          <p:cNvSpPr>
            <a:spLocks noGrp="1"/>
          </p:cNvSpPr>
          <p:nvPr>
            <p:ph type="body" sz="quarter" idx="62"/>
          </p:nvPr>
        </p:nvSpPr>
        <p:spPr>
          <a:xfrm>
            <a:off x="1371600" y="3474720"/>
            <a:ext cx="12655296" cy="9481628"/>
          </a:xfrm>
        </p:spPr>
        <p:txBody>
          <a:bodyPr lIns="91440" tIns="45720" rIns="91440" bIns="45720" anchor="t">
            <a:noAutofit/>
          </a:bodyPr>
          <a:lstStyle/>
          <a:p>
            <a:pPr defTabSz="1828434">
              <a:lnSpc>
                <a:spcPct val="100000"/>
              </a:lnSpc>
              <a:spcBef>
                <a:spcPts val="1200"/>
              </a:spcBef>
            </a:pPr>
            <a:r>
              <a:rPr lang="en-US" sz="4400" dirty="0"/>
              <a:t>New vehicle p</a:t>
            </a:r>
            <a:r>
              <a:rPr lang="en-US" sz="4400" dirty="0">
                <a:cs typeface="Calibri"/>
              </a:rPr>
              <a:t>rices stable since summer 2025*</a:t>
            </a:r>
          </a:p>
          <a:p>
            <a:pPr defTabSz="1828434">
              <a:lnSpc>
                <a:spcPct val="100000"/>
              </a:lnSpc>
              <a:spcBef>
                <a:spcPts val="1200"/>
              </a:spcBef>
            </a:pPr>
            <a:r>
              <a:rPr lang="en-US" sz="4400" dirty="0"/>
              <a:t>Used vehicle prices have risen slightly</a:t>
            </a:r>
            <a:r>
              <a:rPr lang="en-US" sz="4400" baseline="30000" dirty="0"/>
              <a:t>†</a:t>
            </a:r>
          </a:p>
          <a:p>
            <a:pPr defTabSz="1828434">
              <a:lnSpc>
                <a:spcPct val="100000"/>
              </a:lnSpc>
              <a:spcBef>
                <a:spcPts val="1200"/>
              </a:spcBef>
            </a:pPr>
            <a:r>
              <a:rPr lang="en-US" sz="4400" dirty="0"/>
              <a:t>EVs generally remain more expensive than conventional vehicles</a:t>
            </a:r>
          </a:p>
          <a:p>
            <a:pPr marL="1370965" lvl="1" indent="-456565" defTabSz="1828434">
              <a:lnSpc>
                <a:spcPct val="100000"/>
              </a:lnSpc>
              <a:spcBef>
                <a:spcPts val="1200"/>
              </a:spcBef>
            </a:pPr>
            <a:r>
              <a:rPr lang="en-US" sz="4400" dirty="0">
                <a:cs typeface="Calibri"/>
              </a:rPr>
              <a:t>Average new vehicle:  $</a:t>
            </a:r>
            <a:r>
              <a:rPr lang="en-US" sz="4400" dirty="0"/>
              <a:t>48,799</a:t>
            </a:r>
            <a:r>
              <a:rPr lang="en-US" sz="4400" dirty="0">
                <a:cs typeface="Calibri"/>
              </a:rPr>
              <a:t>* (vs. </a:t>
            </a:r>
            <a:r>
              <a:rPr lang="en-US" sz="4400" dirty="0">
                <a:solidFill>
                  <a:schemeClr val="tx2"/>
                </a:solidFill>
                <a:ea typeface="+mn-lt"/>
                <a:cs typeface="+mn-lt"/>
              </a:rPr>
              <a:t>$57,734)</a:t>
            </a:r>
            <a:endParaRPr lang="en-US" sz="4400" dirty="0">
              <a:cs typeface="Calibri"/>
            </a:endParaRPr>
          </a:p>
          <a:p>
            <a:pPr marL="1370965" lvl="1" indent="-456565" defTabSz="1828434">
              <a:lnSpc>
                <a:spcPct val="100000"/>
              </a:lnSpc>
              <a:spcBef>
                <a:spcPts val="1200"/>
              </a:spcBef>
            </a:pPr>
            <a:r>
              <a:rPr lang="en-US" sz="4400" dirty="0">
                <a:cs typeface="Calibri"/>
              </a:rPr>
              <a:t>Average used vehicle listing price: $25,470</a:t>
            </a:r>
            <a:r>
              <a:rPr lang="en-US" sz="2800" baseline="30000" dirty="0"/>
              <a:t> </a:t>
            </a:r>
            <a:r>
              <a:rPr lang="en-US" sz="4400" baseline="30000" dirty="0">
                <a:cs typeface="Calibri"/>
              </a:rPr>
              <a:t>‡ </a:t>
            </a:r>
            <a:r>
              <a:rPr lang="en-US" sz="4400" dirty="0">
                <a:cs typeface="Calibri"/>
              </a:rPr>
              <a:t>(</a:t>
            </a:r>
            <a:r>
              <a:rPr lang="en-US" sz="4400" dirty="0">
                <a:solidFill>
                  <a:schemeClr val="tx2"/>
                </a:solidFill>
                <a:ea typeface="+mn-lt"/>
                <a:cs typeface="+mn-lt"/>
              </a:rPr>
              <a:t>vs. $36,053)</a:t>
            </a:r>
            <a:endParaRPr lang="en-US" sz="4400" baseline="30000" dirty="0">
              <a:cs typeface="Calibri"/>
            </a:endParaRPr>
          </a:p>
          <a:p>
            <a:pPr defTabSz="1828434">
              <a:lnSpc>
                <a:spcPct val="100000"/>
              </a:lnSpc>
              <a:spcBef>
                <a:spcPts val="1200"/>
              </a:spcBef>
            </a:pPr>
            <a:r>
              <a:rPr lang="en-US" sz="4400" dirty="0"/>
              <a:t>New EV incentive programs aimed at lower-income consumers must overcome EV cost premium AND higher new vehicle costs to make vehicles affordable</a:t>
            </a:r>
          </a:p>
          <a:p>
            <a:pPr defTabSz="1828434">
              <a:lnSpc>
                <a:spcPct val="100000"/>
              </a:lnSpc>
              <a:spcBef>
                <a:spcPts val="1200"/>
              </a:spcBef>
            </a:pPr>
            <a:endParaRPr lang="en-US" sz="4400" dirty="0"/>
          </a:p>
          <a:p>
            <a:pPr defTabSz="1828434">
              <a:lnSpc>
                <a:spcPct val="100000"/>
              </a:lnSpc>
              <a:spcBef>
                <a:spcPts val="1200"/>
              </a:spcBef>
            </a:pPr>
            <a:endParaRPr lang="en-US" sz="4400" dirty="0"/>
          </a:p>
        </p:txBody>
      </p:sp>
      <p:sp>
        <p:nvSpPr>
          <p:cNvPr id="3" name="TextBox 2">
            <a:extLst>
              <a:ext uri="{FF2B5EF4-FFF2-40B4-BE49-F238E27FC236}">
                <a16:creationId xmlns:a16="http://schemas.microsoft.com/office/drawing/2014/main" id="{98323F8C-392D-D41F-5E9F-147F5A312815}"/>
              </a:ext>
            </a:extLst>
          </p:cNvPr>
          <p:cNvSpPr txBox="1"/>
          <p:nvPr/>
        </p:nvSpPr>
        <p:spPr>
          <a:xfrm>
            <a:off x="314620" y="11899429"/>
            <a:ext cx="16213667" cy="1569660"/>
          </a:xfrm>
          <a:prstGeom prst="rect">
            <a:avLst/>
          </a:prstGeom>
          <a:noFill/>
        </p:spPr>
        <p:txBody>
          <a:bodyPr wrap="square">
            <a:spAutoFit/>
          </a:bodyPr>
          <a:lstStyle/>
          <a:p>
            <a:r>
              <a:rPr lang="en-US" sz="3200" dirty="0">
                <a:cs typeface="Calibri"/>
              </a:rPr>
              <a:t>* </a:t>
            </a:r>
            <a:r>
              <a:rPr lang="en-US" sz="3200" dirty="0">
                <a:hlinkClick r:id="rId3"/>
              </a:rPr>
              <a:t>https://www.coxautoinc.com/market-insights/may-2025-atp-report/</a:t>
            </a:r>
            <a:endParaRPr lang="en-US" sz="3200" dirty="0"/>
          </a:p>
          <a:p>
            <a:r>
              <a:rPr lang="en-US" sz="3200" dirty="0"/>
              <a:t>† </a:t>
            </a:r>
            <a:r>
              <a:rPr lang="en-US" sz="3200" dirty="0">
                <a:hlinkClick r:id="rId4"/>
              </a:rPr>
              <a:t>https://www.coxautoinc.com/market-insights/mid-june-2025-muvvi/</a:t>
            </a:r>
            <a:r>
              <a:rPr lang="en-US" sz="3200" dirty="0"/>
              <a:t> </a:t>
            </a:r>
          </a:p>
          <a:p>
            <a:r>
              <a:rPr lang="en-US" sz="3200" dirty="0"/>
              <a:t>‡ </a:t>
            </a:r>
            <a:r>
              <a:rPr lang="en-US" sz="3200" dirty="0">
                <a:hlinkClick r:id="rId5"/>
              </a:rPr>
              <a:t>https://www.coxautoinc.com/market-insights/used-vehicle-inventory-may-2025/</a:t>
            </a:r>
            <a:r>
              <a:rPr lang="en-US" sz="3200" dirty="0"/>
              <a:t> </a:t>
            </a:r>
          </a:p>
        </p:txBody>
      </p:sp>
    </p:spTree>
    <p:extLst>
      <p:ext uri="{BB962C8B-B14F-4D97-AF65-F5344CB8AC3E}">
        <p14:creationId xmlns:p14="http://schemas.microsoft.com/office/powerpoint/2010/main" val="365520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C096E0-BFE1-46FC-E3F5-0FE3B826A6EE}"/>
              </a:ext>
            </a:extLst>
          </p:cNvPr>
          <p:cNvSpPr>
            <a:spLocks noGrp="1"/>
          </p:cNvSpPr>
          <p:nvPr>
            <p:ph type="body" sz="quarter" idx="10"/>
          </p:nvPr>
        </p:nvSpPr>
        <p:spPr/>
        <p:txBody>
          <a:bodyPr/>
          <a:lstStyle/>
          <a:p>
            <a:r>
              <a:rPr lang="en-US"/>
              <a:t>What do we mean by “affordable”?</a:t>
            </a:r>
          </a:p>
        </p:txBody>
      </p:sp>
    </p:spTree>
    <p:extLst>
      <p:ext uri="{BB962C8B-B14F-4D97-AF65-F5344CB8AC3E}">
        <p14:creationId xmlns:p14="http://schemas.microsoft.com/office/powerpoint/2010/main" val="3707082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118F4F-26E7-6677-0A40-651E00F81913}"/>
              </a:ext>
            </a:extLst>
          </p:cNvPr>
          <p:cNvSpPr>
            <a:spLocks noGrp="1"/>
          </p:cNvSpPr>
          <p:nvPr>
            <p:ph type="sldNum" sz="quarter" idx="4"/>
          </p:nvPr>
        </p:nvSpPr>
        <p:spPr/>
        <p:txBody>
          <a:bodyPr/>
          <a:lstStyle/>
          <a:p>
            <a:fld id="{DB8F626C-CEBF-614D-89D9-D0BEA80BC35B}" type="slidenum">
              <a:rPr lang="en-US" smtClean="0"/>
              <a:pPr/>
              <a:t>7</a:t>
            </a:fld>
            <a:endParaRPr lang="en-US"/>
          </a:p>
        </p:txBody>
      </p:sp>
      <p:sp>
        <p:nvSpPr>
          <p:cNvPr id="3" name="Text Placeholder 2">
            <a:extLst>
              <a:ext uri="{FF2B5EF4-FFF2-40B4-BE49-F238E27FC236}">
                <a16:creationId xmlns:a16="http://schemas.microsoft.com/office/drawing/2014/main" id="{F09D1D17-8F40-48F4-E092-4EDEBA8A129F}"/>
              </a:ext>
            </a:extLst>
          </p:cNvPr>
          <p:cNvSpPr>
            <a:spLocks noGrp="1"/>
          </p:cNvSpPr>
          <p:nvPr>
            <p:ph type="body" sz="quarter" idx="61"/>
          </p:nvPr>
        </p:nvSpPr>
        <p:spPr/>
        <p:txBody>
          <a:bodyPr/>
          <a:lstStyle/>
          <a:p>
            <a:r>
              <a:rPr lang="en-US"/>
              <a:t>Affordability calculations</a:t>
            </a:r>
          </a:p>
        </p:txBody>
      </p:sp>
      <p:sp>
        <p:nvSpPr>
          <p:cNvPr id="5" name="Oval 4">
            <a:extLst>
              <a:ext uri="{FF2B5EF4-FFF2-40B4-BE49-F238E27FC236}">
                <a16:creationId xmlns:a16="http://schemas.microsoft.com/office/drawing/2014/main" id="{36D986B5-485D-314A-2CD1-24DD2F338F19}"/>
              </a:ext>
            </a:extLst>
          </p:cNvPr>
          <p:cNvSpPr/>
          <p:nvPr/>
        </p:nvSpPr>
        <p:spPr>
          <a:xfrm>
            <a:off x="3323492" y="3661070"/>
            <a:ext cx="5644659" cy="5644659"/>
          </a:xfrm>
          <a:prstGeom prst="ellipse">
            <a:avLst/>
          </a:prstGeom>
          <a:solidFill>
            <a:srgbClr val="794A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D53DA75-03EC-7C79-A7F3-61D019421A62}"/>
              </a:ext>
            </a:extLst>
          </p:cNvPr>
          <p:cNvSpPr txBox="1"/>
          <p:nvPr/>
        </p:nvSpPr>
        <p:spPr>
          <a:xfrm>
            <a:off x="4247021" y="4764561"/>
            <a:ext cx="3771447" cy="3416320"/>
          </a:xfrm>
          <a:prstGeom prst="rect">
            <a:avLst/>
          </a:prstGeom>
          <a:noFill/>
        </p:spPr>
        <p:txBody>
          <a:bodyPr wrap="square" lIns="91440" tIns="45720" rIns="91440" bIns="45720" rtlCol="0" anchor="ctr" anchorCtr="0">
            <a:spAutoFit/>
          </a:bodyPr>
          <a:lstStyle/>
          <a:p>
            <a:pPr algn="ctr"/>
            <a:r>
              <a:rPr lang="en-US" sz="5400">
                <a:solidFill>
                  <a:schemeClr val="bg1"/>
                </a:solidFill>
                <a:latin typeface="+mj-lt"/>
                <a:ea typeface="Open Sans Semibold"/>
                <a:cs typeface="Calibri"/>
              </a:rPr>
              <a:t>TOTAL </a:t>
            </a:r>
            <a:endParaRPr lang="en-US" sz="5400">
              <a:solidFill>
                <a:schemeClr val="bg1"/>
              </a:solidFill>
              <a:latin typeface="+mj-lt"/>
              <a:ea typeface="Open Sans Semibold" charset="0"/>
              <a:cs typeface="Calibri" panose="020F0502020204030204" pitchFamily="34" charset="0"/>
            </a:endParaRPr>
          </a:p>
          <a:p>
            <a:pPr algn="ctr"/>
            <a:r>
              <a:rPr lang="en-US" sz="5400">
                <a:solidFill>
                  <a:schemeClr val="bg1"/>
                </a:solidFill>
                <a:latin typeface="+mj-lt"/>
                <a:ea typeface="Open Sans Semibold"/>
                <a:cs typeface="Calibri"/>
              </a:rPr>
              <a:t>MONTHLY</a:t>
            </a:r>
          </a:p>
          <a:p>
            <a:pPr algn="ctr"/>
            <a:r>
              <a:rPr lang="en-US" sz="5400">
                <a:solidFill>
                  <a:schemeClr val="bg1"/>
                </a:solidFill>
                <a:latin typeface="+mj-lt"/>
                <a:ea typeface="Open Sans Semibold"/>
                <a:cs typeface="Calibri"/>
              </a:rPr>
              <a:t>OPERATING</a:t>
            </a:r>
            <a:endParaRPr lang="en-US">
              <a:solidFill>
                <a:schemeClr val="bg1"/>
              </a:solidFill>
            </a:endParaRPr>
          </a:p>
          <a:p>
            <a:pPr algn="ctr"/>
            <a:r>
              <a:rPr lang="en-US" sz="5400">
                <a:solidFill>
                  <a:schemeClr val="bg1"/>
                </a:solidFill>
                <a:latin typeface="+mj-lt"/>
                <a:ea typeface="Open Sans Semibold"/>
                <a:cs typeface="Calibri"/>
              </a:rPr>
              <a:t>COSTS</a:t>
            </a:r>
            <a:endParaRPr lang="en-US">
              <a:solidFill>
                <a:schemeClr val="bg1"/>
              </a:solidFill>
            </a:endParaRPr>
          </a:p>
        </p:txBody>
      </p:sp>
      <p:sp>
        <p:nvSpPr>
          <p:cNvPr id="7" name="TextBox 6">
            <a:extLst>
              <a:ext uri="{FF2B5EF4-FFF2-40B4-BE49-F238E27FC236}">
                <a16:creationId xmlns:a16="http://schemas.microsoft.com/office/drawing/2014/main" id="{146D0F4B-F163-9D07-5CE2-BEFEE3BC1F60}"/>
              </a:ext>
            </a:extLst>
          </p:cNvPr>
          <p:cNvSpPr txBox="1"/>
          <p:nvPr/>
        </p:nvSpPr>
        <p:spPr>
          <a:xfrm>
            <a:off x="9982291" y="5178231"/>
            <a:ext cx="1178169" cy="1569660"/>
          </a:xfrm>
          <a:prstGeom prst="rect">
            <a:avLst/>
          </a:prstGeom>
          <a:noFill/>
        </p:spPr>
        <p:txBody>
          <a:bodyPr wrap="square" rtlCol="0">
            <a:spAutoFit/>
          </a:bodyPr>
          <a:lstStyle/>
          <a:p>
            <a:r>
              <a:rPr lang="en-US" sz="9600"/>
              <a:t>&lt;</a:t>
            </a:r>
          </a:p>
        </p:txBody>
      </p:sp>
      <p:sp>
        <p:nvSpPr>
          <p:cNvPr id="8" name="TextBox 7">
            <a:extLst>
              <a:ext uri="{FF2B5EF4-FFF2-40B4-BE49-F238E27FC236}">
                <a16:creationId xmlns:a16="http://schemas.microsoft.com/office/drawing/2014/main" id="{91606BAA-338F-D0C9-390F-CEB9E6AF9319}"/>
              </a:ext>
            </a:extLst>
          </p:cNvPr>
          <p:cNvSpPr txBox="1"/>
          <p:nvPr/>
        </p:nvSpPr>
        <p:spPr>
          <a:xfrm>
            <a:off x="12395258" y="3979985"/>
            <a:ext cx="7538661" cy="1754326"/>
          </a:xfrm>
          <a:prstGeom prst="rect">
            <a:avLst/>
          </a:prstGeom>
          <a:noFill/>
        </p:spPr>
        <p:txBody>
          <a:bodyPr wrap="square" rtlCol="0" anchor="ctr" anchorCtr="0">
            <a:spAutoFit/>
          </a:bodyPr>
          <a:lstStyle/>
          <a:p>
            <a:pPr algn="ctr"/>
            <a:r>
              <a:rPr lang="en-US" sz="5400" dirty="0">
                <a:latin typeface="+mj-lt"/>
                <a:ea typeface="Open Sans Semibold" charset="0"/>
                <a:cs typeface="Calibri" panose="020F0502020204030204" pitchFamily="34" charset="0"/>
              </a:rPr>
              <a:t>15% of </a:t>
            </a:r>
          </a:p>
          <a:p>
            <a:pPr algn="ctr"/>
            <a:r>
              <a:rPr lang="en-US" sz="5400" dirty="0">
                <a:latin typeface="+mj-lt"/>
                <a:ea typeface="Open Sans Semibold" charset="0"/>
                <a:cs typeface="Calibri" panose="020F0502020204030204" pitchFamily="34" charset="0"/>
              </a:rPr>
              <a:t>monthly income</a:t>
            </a:r>
          </a:p>
        </p:txBody>
      </p:sp>
      <p:sp>
        <p:nvSpPr>
          <p:cNvPr id="9" name="TextBox 8">
            <a:extLst>
              <a:ext uri="{FF2B5EF4-FFF2-40B4-BE49-F238E27FC236}">
                <a16:creationId xmlns:a16="http://schemas.microsoft.com/office/drawing/2014/main" id="{D633B634-B597-3A37-1E09-D0C34DDCAC7D}"/>
              </a:ext>
            </a:extLst>
          </p:cNvPr>
          <p:cNvSpPr txBox="1"/>
          <p:nvPr/>
        </p:nvSpPr>
        <p:spPr>
          <a:xfrm>
            <a:off x="12344400" y="6161898"/>
            <a:ext cx="7589520" cy="1754326"/>
          </a:xfrm>
          <a:prstGeom prst="rect">
            <a:avLst/>
          </a:prstGeom>
          <a:noFill/>
        </p:spPr>
        <p:txBody>
          <a:bodyPr wrap="square" rtlCol="0" anchor="ctr" anchorCtr="0">
            <a:spAutoFit/>
          </a:bodyPr>
          <a:lstStyle/>
          <a:p>
            <a:pPr algn="ctr"/>
            <a:r>
              <a:rPr lang="en-US" sz="5400">
                <a:latin typeface="+mj-lt"/>
                <a:ea typeface="Open Sans Semibold" charset="0"/>
                <a:cs typeface="Calibri" panose="020F0502020204030204" pitchFamily="34" charset="0"/>
              </a:rPr>
              <a:t>household purchase power adjustment</a:t>
            </a:r>
          </a:p>
        </p:txBody>
      </p:sp>
      <p:cxnSp>
        <p:nvCxnSpPr>
          <p:cNvPr id="11" name="Straight Connector 10">
            <a:extLst>
              <a:ext uri="{FF2B5EF4-FFF2-40B4-BE49-F238E27FC236}">
                <a16:creationId xmlns:a16="http://schemas.microsoft.com/office/drawing/2014/main" id="{D26E33AA-D914-6934-30C6-419ACC85C431}"/>
              </a:ext>
            </a:extLst>
          </p:cNvPr>
          <p:cNvCxnSpPr/>
          <p:nvPr/>
        </p:nvCxnSpPr>
        <p:spPr>
          <a:xfrm>
            <a:off x="12344399" y="5963061"/>
            <a:ext cx="7589520" cy="0"/>
          </a:xfrm>
          <a:prstGeom prst="line">
            <a:avLst/>
          </a:prstGeom>
          <a:ln w="57150"/>
        </p:spPr>
        <p:style>
          <a:lnRef idx="2">
            <a:schemeClr val="accent3"/>
          </a:lnRef>
          <a:fillRef idx="0">
            <a:schemeClr val="accent3"/>
          </a:fillRef>
          <a:effectRef idx="1">
            <a:schemeClr val="accent3"/>
          </a:effectRef>
          <a:fontRef idx="minor">
            <a:schemeClr val="tx1"/>
          </a:fontRef>
        </p:style>
      </p:cxnSp>
      <p:sp>
        <p:nvSpPr>
          <p:cNvPr id="12" name="TextBox 11">
            <a:extLst>
              <a:ext uri="{FF2B5EF4-FFF2-40B4-BE49-F238E27FC236}">
                <a16:creationId xmlns:a16="http://schemas.microsoft.com/office/drawing/2014/main" id="{BFA03236-6695-8229-8187-667CC3EDD73D}"/>
              </a:ext>
            </a:extLst>
          </p:cNvPr>
          <p:cNvSpPr txBox="1"/>
          <p:nvPr/>
        </p:nvSpPr>
        <p:spPr>
          <a:xfrm>
            <a:off x="19657021" y="4265072"/>
            <a:ext cx="3646122" cy="3170099"/>
          </a:xfrm>
          <a:prstGeom prst="rect">
            <a:avLst/>
          </a:prstGeom>
          <a:noFill/>
        </p:spPr>
        <p:txBody>
          <a:bodyPr wrap="square" rtlCol="0">
            <a:spAutoFit/>
          </a:bodyPr>
          <a:lstStyle/>
          <a:p>
            <a:r>
              <a:rPr lang="en-US" sz="20000"/>
              <a:t>)</a:t>
            </a:r>
          </a:p>
        </p:txBody>
      </p:sp>
      <p:sp>
        <p:nvSpPr>
          <p:cNvPr id="13" name="TextBox 12">
            <a:extLst>
              <a:ext uri="{FF2B5EF4-FFF2-40B4-BE49-F238E27FC236}">
                <a16:creationId xmlns:a16="http://schemas.microsoft.com/office/drawing/2014/main" id="{FD96748E-5D7C-97AA-46FB-24837E922A2E}"/>
              </a:ext>
            </a:extLst>
          </p:cNvPr>
          <p:cNvSpPr txBox="1"/>
          <p:nvPr/>
        </p:nvSpPr>
        <p:spPr>
          <a:xfrm>
            <a:off x="11681802" y="4352791"/>
            <a:ext cx="3646122" cy="3170099"/>
          </a:xfrm>
          <a:prstGeom prst="rect">
            <a:avLst/>
          </a:prstGeom>
          <a:noFill/>
        </p:spPr>
        <p:txBody>
          <a:bodyPr wrap="square" rtlCol="0">
            <a:spAutoFit/>
          </a:bodyPr>
          <a:lstStyle/>
          <a:p>
            <a:r>
              <a:rPr lang="en-US" sz="20000"/>
              <a:t>(</a:t>
            </a:r>
          </a:p>
        </p:txBody>
      </p:sp>
      <p:sp>
        <p:nvSpPr>
          <p:cNvPr id="15" name="TextBox 14">
            <a:extLst>
              <a:ext uri="{FF2B5EF4-FFF2-40B4-BE49-F238E27FC236}">
                <a16:creationId xmlns:a16="http://schemas.microsoft.com/office/drawing/2014/main" id="{FFC8A538-C81D-3179-B516-7F56D104638C}"/>
              </a:ext>
            </a:extLst>
          </p:cNvPr>
          <p:cNvSpPr txBox="1"/>
          <p:nvPr/>
        </p:nvSpPr>
        <p:spPr>
          <a:xfrm>
            <a:off x="3323492" y="9733316"/>
            <a:ext cx="12186138" cy="1446550"/>
          </a:xfrm>
          <a:prstGeom prst="rect">
            <a:avLst/>
          </a:prstGeom>
          <a:noFill/>
        </p:spPr>
        <p:txBody>
          <a:bodyPr wrap="square">
            <a:spAutoFit/>
          </a:bodyPr>
          <a:lstStyle/>
          <a:p>
            <a:pPr marL="685800" indent="-685800">
              <a:buChar char="•"/>
            </a:pPr>
            <a:r>
              <a:rPr lang="en-US" sz="4400">
                <a:solidFill>
                  <a:schemeClr val="tx2"/>
                </a:solidFill>
                <a:cs typeface="Calibri"/>
              </a:rPr>
              <a:t>10% down payment</a:t>
            </a:r>
          </a:p>
          <a:p>
            <a:pPr marL="685800" indent="-685800">
              <a:buChar char="•"/>
            </a:pPr>
            <a:r>
              <a:rPr lang="en-US" sz="4400">
                <a:solidFill>
                  <a:schemeClr val="tx2"/>
                </a:solidFill>
                <a:cs typeface="Calibri"/>
              </a:rPr>
              <a:t>5-year (60-month) loan</a:t>
            </a:r>
          </a:p>
        </p:txBody>
      </p:sp>
    </p:spTree>
    <p:extLst>
      <p:ext uri="{BB962C8B-B14F-4D97-AF65-F5344CB8AC3E}">
        <p14:creationId xmlns:p14="http://schemas.microsoft.com/office/powerpoint/2010/main" val="14454171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A776EC5-A760-4525-6A04-759AF22E22BD}"/>
              </a:ext>
            </a:extLst>
          </p:cNvPr>
          <p:cNvSpPr/>
          <p:nvPr/>
        </p:nvSpPr>
        <p:spPr>
          <a:xfrm>
            <a:off x="8739735" y="5317153"/>
            <a:ext cx="6060646" cy="4273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A6A8228-5E0D-4D07-4B33-34FAFAE1DDDD}"/>
              </a:ext>
            </a:extLst>
          </p:cNvPr>
          <p:cNvSpPr/>
          <p:nvPr/>
        </p:nvSpPr>
        <p:spPr>
          <a:xfrm>
            <a:off x="16992783" y="4335330"/>
            <a:ext cx="6060646" cy="6060646"/>
          </a:xfrm>
          <a:prstGeom prst="ellipse">
            <a:avLst/>
          </a:prstGeom>
          <a:solidFill>
            <a:srgbClr val="794A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953B8E5-D6A1-E449-207B-8917ABD3F43C}"/>
              </a:ext>
            </a:extLst>
          </p:cNvPr>
          <p:cNvSpPr/>
          <p:nvPr/>
        </p:nvSpPr>
        <p:spPr>
          <a:xfrm>
            <a:off x="1295766" y="5310334"/>
            <a:ext cx="6060646" cy="4273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2118F4F-26E7-6677-0A40-651E00F81913}"/>
              </a:ext>
            </a:extLst>
          </p:cNvPr>
          <p:cNvSpPr>
            <a:spLocks noGrp="1"/>
          </p:cNvSpPr>
          <p:nvPr>
            <p:ph type="sldNum" sz="quarter" idx="4"/>
          </p:nvPr>
        </p:nvSpPr>
        <p:spPr/>
        <p:txBody>
          <a:bodyPr/>
          <a:lstStyle/>
          <a:p>
            <a:fld id="{DB8F626C-CEBF-614D-89D9-D0BEA80BC35B}" type="slidenum">
              <a:rPr lang="en-US" smtClean="0"/>
              <a:pPr/>
              <a:t>8</a:t>
            </a:fld>
            <a:endParaRPr lang="en-US"/>
          </a:p>
        </p:txBody>
      </p:sp>
      <p:sp>
        <p:nvSpPr>
          <p:cNvPr id="3" name="Text Placeholder 2">
            <a:extLst>
              <a:ext uri="{FF2B5EF4-FFF2-40B4-BE49-F238E27FC236}">
                <a16:creationId xmlns:a16="http://schemas.microsoft.com/office/drawing/2014/main" id="{F09D1D17-8F40-48F4-E092-4EDEBA8A129F}"/>
              </a:ext>
            </a:extLst>
          </p:cNvPr>
          <p:cNvSpPr>
            <a:spLocks noGrp="1"/>
          </p:cNvSpPr>
          <p:nvPr>
            <p:ph type="body" sz="quarter" idx="61"/>
          </p:nvPr>
        </p:nvSpPr>
        <p:spPr/>
        <p:txBody>
          <a:bodyPr/>
          <a:lstStyle/>
          <a:p>
            <a:r>
              <a:rPr lang="en-US"/>
              <a:t>Cost calculations</a:t>
            </a:r>
          </a:p>
        </p:txBody>
      </p:sp>
      <p:sp>
        <p:nvSpPr>
          <p:cNvPr id="5" name="TextBox 4">
            <a:extLst>
              <a:ext uri="{FF2B5EF4-FFF2-40B4-BE49-F238E27FC236}">
                <a16:creationId xmlns:a16="http://schemas.microsoft.com/office/drawing/2014/main" id="{1B13BF79-4DBC-0BD2-0166-30437E546DA9}"/>
              </a:ext>
            </a:extLst>
          </p:cNvPr>
          <p:cNvSpPr txBox="1"/>
          <p:nvPr/>
        </p:nvSpPr>
        <p:spPr>
          <a:xfrm>
            <a:off x="2515652" y="5980658"/>
            <a:ext cx="3358082" cy="923330"/>
          </a:xfrm>
          <a:prstGeom prst="rect">
            <a:avLst/>
          </a:prstGeom>
          <a:noFill/>
        </p:spPr>
        <p:txBody>
          <a:bodyPr wrap="square" rtlCol="0" anchor="ctr" anchorCtr="0">
            <a:spAutoFit/>
          </a:bodyPr>
          <a:lstStyle/>
          <a:p>
            <a:r>
              <a:rPr lang="en-US" sz="5400">
                <a:latin typeface="+mj-lt"/>
                <a:ea typeface="Open Sans Semibold" charset="0"/>
                <a:cs typeface="Calibri" panose="020F0502020204030204" pitchFamily="34" charset="0"/>
              </a:rPr>
              <a:t>Loan Costs</a:t>
            </a:r>
          </a:p>
        </p:txBody>
      </p:sp>
      <p:sp>
        <p:nvSpPr>
          <p:cNvPr id="6" name="TextBox 5">
            <a:extLst>
              <a:ext uri="{FF2B5EF4-FFF2-40B4-BE49-F238E27FC236}">
                <a16:creationId xmlns:a16="http://schemas.microsoft.com/office/drawing/2014/main" id="{DB22846A-E8DD-33B2-3425-A319C3A2E38B}"/>
              </a:ext>
            </a:extLst>
          </p:cNvPr>
          <p:cNvSpPr txBox="1"/>
          <p:nvPr/>
        </p:nvSpPr>
        <p:spPr>
          <a:xfrm>
            <a:off x="2547890" y="7042488"/>
            <a:ext cx="6206790" cy="1692771"/>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3800"/>
              <a:t>Principal </a:t>
            </a:r>
            <a:br>
              <a:rPr lang="en-US" sz="3800"/>
            </a:br>
            <a:r>
              <a:rPr lang="en-US" sz="2800"/>
              <a:t>(incl. tax &amp; fees)</a:t>
            </a:r>
            <a:endParaRPr lang="en-US" sz="2800">
              <a:cs typeface="Calibri Light"/>
            </a:endParaRPr>
          </a:p>
          <a:p>
            <a:pPr marL="571500" indent="-571500">
              <a:buFont typeface="Arial" panose="020B0604020202020204" pitchFamily="34" charset="0"/>
              <a:buChar char="•"/>
            </a:pPr>
            <a:r>
              <a:rPr lang="en-US" sz="3800"/>
              <a:t>Interest</a:t>
            </a:r>
            <a:endParaRPr lang="en-US" sz="3800">
              <a:cs typeface="Calibri Light"/>
            </a:endParaRPr>
          </a:p>
        </p:txBody>
      </p:sp>
      <p:sp>
        <p:nvSpPr>
          <p:cNvPr id="7" name="TextBox 6">
            <a:extLst>
              <a:ext uri="{FF2B5EF4-FFF2-40B4-BE49-F238E27FC236}">
                <a16:creationId xmlns:a16="http://schemas.microsoft.com/office/drawing/2014/main" id="{FA684D3F-D407-E32D-E289-F4D3E33DC5F1}"/>
              </a:ext>
            </a:extLst>
          </p:cNvPr>
          <p:cNvSpPr txBox="1"/>
          <p:nvPr/>
        </p:nvSpPr>
        <p:spPr>
          <a:xfrm>
            <a:off x="9132459" y="7042488"/>
            <a:ext cx="6060647" cy="1846659"/>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3800"/>
              <a:t>Insurance</a:t>
            </a:r>
            <a:endParaRPr lang="en-US" sz="3800">
              <a:cs typeface="Calibri Light"/>
            </a:endParaRPr>
          </a:p>
          <a:p>
            <a:pPr marL="571500" indent="-571500">
              <a:buFont typeface="Arial" panose="020B0604020202020204" pitchFamily="34" charset="0"/>
              <a:buChar char="•"/>
            </a:pPr>
            <a:r>
              <a:rPr lang="en-US" sz="3800"/>
              <a:t>Fuel</a:t>
            </a:r>
            <a:endParaRPr lang="en-US" sz="3800">
              <a:cs typeface="Calibri Light"/>
            </a:endParaRPr>
          </a:p>
          <a:p>
            <a:pPr marL="571500" indent="-571500">
              <a:buFont typeface="Arial" panose="020B0604020202020204" pitchFamily="34" charset="0"/>
              <a:buChar char="•"/>
            </a:pPr>
            <a:r>
              <a:rPr lang="en-US" sz="3800"/>
              <a:t>Avg. other maintenance</a:t>
            </a:r>
            <a:endParaRPr lang="en-US" sz="3800">
              <a:cs typeface="Calibri Light"/>
            </a:endParaRPr>
          </a:p>
        </p:txBody>
      </p:sp>
      <p:sp>
        <p:nvSpPr>
          <p:cNvPr id="8" name="TextBox 7">
            <a:extLst>
              <a:ext uri="{FF2B5EF4-FFF2-40B4-BE49-F238E27FC236}">
                <a16:creationId xmlns:a16="http://schemas.microsoft.com/office/drawing/2014/main" id="{071734EB-74B6-B642-0943-C46FF42B4A02}"/>
              </a:ext>
            </a:extLst>
          </p:cNvPr>
          <p:cNvSpPr txBox="1"/>
          <p:nvPr/>
        </p:nvSpPr>
        <p:spPr>
          <a:xfrm>
            <a:off x="9402088" y="5980658"/>
            <a:ext cx="4829724" cy="923330"/>
          </a:xfrm>
          <a:prstGeom prst="rect">
            <a:avLst/>
          </a:prstGeom>
          <a:noFill/>
        </p:spPr>
        <p:txBody>
          <a:bodyPr wrap="square" rtlCol="0" anchor="ctr" anchorCtr="0">
            <a:spAutoFit/>
          </a:bodyPr>
          <a:lstStyle/>
          <a:p>
            <a:r>
              <a:rPr lang="en-US" sz="5400">
                <a:latin typeface="+mj-lt"/>
                <a:ea typeface="Open Sans Semibold" charset="0"/>
                <a:cs typeface="Calibri" panose="020F0502020204030204" pitchFamily="34" charset="0"/>
              </a:rPr>
              <a:t>Operating Costs</a:t>
            </a:r>
          </a:p>
        </p:txBody>
      </p:sp>
      <p:sp>
        <p:nvSpPr>
          <p:cNvPr id="9" name="TextBox 8">
            <a:extLst>
              <a:ext uri="{FF2B5EF4-FFF2-40B4-BE49-F238E27FC236}">
                <a16:creationId xmlns:a16="http://schemas.microsoft.com/office/drawing/2014/main" id="{4B120738-F2F6-A3F1-43FF-7F7950625E08}"/>
              </a:ext>
            </a:extLst>
          </p:cNvPr>
          <p:cNvSpPr txBox="1"/>
          <p:nvPr/>
        </p:nvSpPr>
        <p:spPr>
          <a:xfrm>
            <a:off x="7655351" y="6673512"/>
            <a:ext cx="1178169" cy="1569660"/>
          </a:xfrm>
          <a:prstGeom prst="rect">
            <a:avLst/>
          </a:prstGeom>
          <a:noFill/>
        </p:spPr>
        <p:txBody>
          <a:bodyPr wrap="square" rtlCol="0">
            <a:spAutoFit/>
          </a:bodyPr>
          <a:lstStyle/>
          <a:p>
            <a:r>
              <a:rPr lang="en-US" sz="9600"/>
              <a:t>+</a:t>
            </a:r>
          </a:p>
        </p:txBody>
      </p:sp>
      <p:sp>
        <p:nvSpPr>
          <p:cNvPr id="10" name="TextBox 9">
            <a:extLst>
              <a:ext uri="{FF2B5EF4-FFF2-40B4-BE49-F238E27FC236}">
                <a16:creationId xmlns:a16="http://schemas.microsoft.com/office/drawing/2014/main" id="{593A328B-9D78-F043-9D9D-17790DEC3E71}"/>
              </a:ext>
            </a:extLst>
          </p:cNvPr>
          <p:cNvSpPr txBox="1"/>
          <p:nvPr/>
        </p:nvSpPr>
        <p:spPr>
          <a:xfrm>
            <a:off x="15503860" y="6567415"/>
            <a:ext cx="1178169" cy="1569660"/>
          </a:xfrm>
          <a:prstGeom prst="rect">
            <a:avLst/>
          </a:prstGeom>
          <a:noFill/>
        </p:spPr>
        <p:txBody>
          <a:bodyPr wrap="square" rtlCol="0">
            <a:spAutoFit/>
          </a:bodyPr>
          <a:lstStyle/>
          <a:p>
            <a:r>
              <a:rPr lang="en-US" sz="9600"/>
              <a:t>=</a:t>
            </a:r>
          </a:p>
        </p:txBody>
      </p:sp>
      <p:sp>
        <p:nvSpPr>
          <p:cNvPr id="11" name="TextBox 10">
            <a:extLst>
              <a:ext uri="{FF2B5EF4-FFF2-40B4-BE49-F238E27FC236}">
                <a16:creationId xmlns:a16="http://schemas.microsoft.com/office/drawing/2014/main" id="{B073595C-ABB8-5E47-777A-0A896621FAEE}"/>
              </a:ext>
            </a:extLst>
          </p:cNvPr>
          <p:cNvSpPr txBox="1"/>
          <p:nvPr/>
        </p:nvSpPr>
        <p:spPr>
          <a:xfrm>
            <a:off x="17107082" y="5738705"/>
            <a:ext cx="5832047" cy="3416320"/>
          </a:xfrm>
          <a:prstGeom prst="rect">
            <a:avLst/>
          </a:prstGeom>
          <a:noFill/>
        </p:spPr>
        <p:txBody>
          <a:bodyPr wrap="square" rtlCol="0" anchor="ctr" anchorCtr="0">
            <a:spAutoFit/>
          </a:bodyPr>
          <a:lstStyle/>
          <a:p>
            <a:pPr algn="ctr"/>
            <a:r>
              <a:rPr lang="en-US" sz="5400">
                <a:solidFill>
                  <a:schemeClr val="bg1"/>
                </a:solidFill>
                <a:latin typeface="+mj-lt"/>
                <a:ea typeface="Open Sans Semibold" charset="0"/>
                <a:cs typeface="Calibri" panose="020F0502020204030204" pitchFamily="34" charset="0"/>
              </a:rPr>
              <a:t>TOTAL </a:t>
            </a:r>
          </a:p>
          <a:p>
            <a:pPr algn="ctr"/>
            <a:r>
              <a:rPr lang="en-US" sz="5400">
                <a:solidFill>
                  <a:schemeClr val="bg1"/>
                </a:solidFill>
                <a:latin typeface="+mj-lt"/>
                <a:ea typeface="Open Sans Semibold" charset="0"/>
                <a:cs typeface="Calibri" panose="020F0502020204030204" pitchFamily="34" charset="0"/>
              </a:rPr>
              <a:t>MONTHLY OPERATING </a:t>
            </a:r>
          </a:p>
          <a:p>
            <a:pPr algn="ctr"/>
            <a:r>
              <a:rPr lang="en-US" sz="5400">
                <a:solidFill>
                  <a:schemeClr val="bg1"/>
                </a:solidFill>
                <a:latin typeface="+mj-lt"/>
                <a:ea typeface="Open Sans Semibold" charset="0"/>
                <a:cs typeface="Calibri" panose="020F0502020204030204" pitchFamily="34" charset="0"/>
              </a:rPr>
              <a:t>COSTS</a:t>
            </a:r>
          </a:p>
        </p:txBody>
      </p:sp>
    </p:spTree>
    <p:extLst>
      <p:ext uri="{BB962C8B-B14F-4D97-AF65-F5344CB8AC3E}">
        <p14:creationId xmlns:p14="http://schemas.microsoft.com/office/powerpoint/2010/main" val="13829303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118F4F-26E7-6677-0A40-651E00F81913}"/>
              </a:ext>
            </a:extLst>
          </p:cNvPr>
          <p:cNvSpPr>
            <a:spLocks noGrp="1"/>
          </p:cNvSpPr>
          <p:nvPr>
            <p:ph type="sldNum" sz="quarter" idx="4"/>
          </p:nvPr>
        </p:nvSpPr>
        <p:spPr/>
        <p:txBody>
          <a:bodyPr/>
          <a:lstStyle/>
          <a:p>
            <a:fld id="{DB8F626C-CEBF-614D-89D9-D0BEA80BC35B}" type="slidenum">
              <a:rPr lang="en-US" smtClean="0"/>
              <a:pPr/>
              <a:t>9</a:t>
            </a:fld>
            <a:endParaRPr lang="en-US"/>
          </a:p>
        </p:txBody>
      </p:sp>
      <p:sp>
        <p:nvSpPr>
          <p:cNvPr id="3" name="Text Placeholder 2">
            <a:extLst>
              <a:ext uri="{FF2B5EF4-FFF2-40B4-BE49-F238E27FC236}">
                <a16:creationId xmlns:a16="http://schemas.microsoft.com/office/drawing/2014/main" id="{F09D1D17-8F40-48F4-E092-4EDEBA8A129F}"/>
              </a:ext>
            </a:extLst>
          </p:cNvPr>
          <p:cNvSpPr>
            <a:spLocks noGrp="1"/>
          </p:cNvSpPr>
          <p:nvPr>
            <p:ph type="body" sz="quarter" idx="61"/>
          </p:nvPr>
        </p:nvSpPr>
        <p:spPr/>
        <p:txBody>
          <a:bodyPr/>
          <a:lstStyle/>
          <a:p>
            <a:r>
              <a:rPr lang="en-US" dirty="0"/>
              <a:t>Maximum monthly cost</a:t>
            </a:r>
          </a:p>
        </p:txBody>
      </p:sp>
      <p:graphicFrame>
        <p:nvGraphicFramePr>
          <p:cNvPr id="5" name="Table 8">
            <a:extLst>
              <a:ext uri="{FF2B5EF4-FFF2-40B4-BE49-F238E27FC236}">
                <a16:creationId xmlns:a16="http://schemas.microsoft.com/office/drawing/2014/main" id="{B288F0F1-7571-2267-A0BE-85EB02CE73F2}"/>
              </a:ext>
            </a:extLst>
          </p:cNvPr>
          <p:cNvGraphicFramePr>
            <a:graphicFrameLocks noGrp="1"/>
          </p:cNvGraphicFramePr>
          <p:nvPr>
            <p:extLst>
              <p:ext uri="{D42A27DB-BD31-4B8C-83A1-F6EECF244321}">
                <p14:modId xmlns:p14="http://schemas.microsoft.com/office/powerpoint/2010/main" val="3310381613"/>
              </p:ext>
            </p:extLst>
          </p:nvPr>
        </p:nvGraphicFramePr>
        <p:xfrm>
          <a:off x="5821298" y="4827514"/>
          <a:ext cx="12188826" cy="4999650"/>
        </p:xfrm>
        <a:graphic>
          <a:graphicData uri="http://schemas.openxmlformats.org/drawingml/2006/table">
            <a:tbl>
              <a:tblPr firstRow="1" bandRow="1">
                <a:tableStyleId>{5C22544A-7EE6-4342-B048-85BDC9FD1C3A}</a:tableStyleId>
              </a:tblPr>
              <a:tblGrid>
                <a:gridCol w="4062942">
                  <a:extLst>
                    <a:ext uri="{9D8B030D-6E8A-4147-A177-3AD203B41FA5}">
                      <a16:colId xmlns:a16="http://schemas.microsoft.com/office/drawing/2014/main" val="3922853789"/>
                    </a:ext>
                  </a:extLst>
                </a:gridCol>
                <a:gridCol w="4062942">
                  <a:extLst>
                    <a:ext uri="{9D8B030D-6E8A-4147-A177-3AD203B41FA5}">
                      <a16:colId xmlns:a16="http://schemas.microsoft.com/office/drawing/2014/main" val="1287321807"/>
                    </a:ext>
                  </a:extLst>
                </a:gridCol>
                <a:gridCol w="4062942">
                  <a:extLst>
                    <a:ext uri="{9D8B030D-6E8A-4147-A177-3AD203B41FA5}">
                      <a16:colId xmlns:a16="http://schemas.microsoft.com/office/drawing/2014/main" val="2723935050"/>
                    </a:ext>
                  </a:extLst>
                </a:gridCol>
              </a:tblGrid>
              <a:tr h="1233040">
                <a:tc gridSpan="3">
                  <a:txBody>
                    <a:bodyPr/>
                    <a:lstStyle/>
                    <a:p>
                      <a:pPr algn="ctr"/>
                      <a:r>
                        <a:rPr lang="en-US" dirty="0"/>
                        <a:t>Four-person household</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7852997"/>
                  </a:ext>
                </a:extLst>
              </a:tr>
              <a:tr h="776626">
                <a:tc>
                  <a:txBody>
                    <a:bodyPr/>
                    <a:lstStyle/>
                    <a:p>
                      <a:pPr algn="ctr"/>
                      <a:r>
                        <a:rPr lang="en-US">
                          <a:solidFill>
                            <a:schemeClr val="bg1"/>
                          </a:solidFill>
                        </a:rPr>
                        <a:t>Income Level</a:t>
                      </a:r>
                    </a:p>
                  </a:txBody>
                  <a:tcPr>
                    <a:solidFill>
                      <a:srgbClr val="92D050"/>
                    </a:solidFill>
                  </a:tcPr>
                </a:tc>
                <a:tc>
                  <a:txBody>
                    <a:bodyPr/>
                    <a:lstStyle/>
                    <a:p>
                      <a:pPr algn="ctr"/>
                      <a:r>
                        <a:rPr lang="en-US">
                          <a:solidFill>
                            <a:schemeClr val="bg1"/>
                          </a:solidFill>
                        </a:rPr>
                        <a:t>Income</a:t>
                      </a:r>
                    </a:p>
                  </a:txBody>
                  <a:tcPr>
                    <a:solidFill>
                      <a:srgbClr val="92D050"/>
                    </a:solidFill>
                  </a:tcPr>
                </a:tc>
                <a:tc>
                  <a:txBody>
                    <a:bodyPr/>
                    <a:lstStyle/>
                    <a:p>
                      <a:pPr algn="ctr"/>
                      <a:r>
                        <a:rPr lang="en-US">
                          <a:solidFill>
                            <a:schemeClr val="bg1"/>
                          </a:solidFill>
                        </a:rPr>
                        <a:t>Max Monthly Cost</a:t>
                      </a:r>
                    </a:p>
                  </a:txBody>
                  <a:tcPr>
                    <a:solidFill>
                      <a:srgbClr val="92D050"/>
                    </a:solidFill>
                  </a:tcPr>
                </a:tc>
                <a:extLst>
                  <a:ext uri="{0D108BD9-81ED-4DB2-BD59-A6C34878D82A}">
                    <a16:rowId xmlns:a16="http://schemas.microsoft.com/office/drawing/2014/main" val="43420577"/>
                  </a:ext>
                </a:extLst>
              </a:tr>
              <a:tr h="747496">
                <a:tc>
                  <a:txBody>
                    <a:bodyPr/>
                    <a:lstStyle/>
                    <a:p>
                      <a:pPr algn="ctr" fontAlgn="b"/>
                      <a:r>
                        <a:rPr lang="en-US" sz="4000" b="0" i="0" u="none" strike="noStrike">
                          <a:solidFill>
                            <a:srgbClr val="000000"/>
                          </a:solidFill>
                          <a:effectLst/>
                          <a:latin typeface="+mn-lt"/>
                        </a:rPr>
                        <a:t>225% of FPL</a:t>
                      </a:r>
                    </a:p>
                  </a:txBody>
                  <a:tcPr marL="6350" marR="6350" marT="6350" marB="0" anchor="b"/>
                </a:tc>
                <a:tc>
                  <a:txBody>
                    <a:bodyPr/>
                    <a:lstStyle/>
                    <a:p>
                      <a:pPr algn="r" fontAlgn="b"/>
                      <a:r>
                        <a:rPr lang="en-US" sz="4000" b="0" i="0" u="none" strike="noStrike" dirty="0">
                          <a:solidFill>
                            <a:srgbClr val="000000"/>
                          </a:solidFill>
                          <a:effectLst/>
                          <a:latin typeface="+mn-lt"/>
                        </a:rPr>
                        <a:t>$72,337</a:t>
                      </a:r>
                    </a:p>
                  </a:txBody>
                  <a:tcPr marL="6350" marR="6350" marT="6350" marB="0" anchor="b"/>
                </a:tc>
                <a:tc>
                  <a:txBody>
                    <a:bodyPr/>
                    <a:lstStyle/>
                    <a:p>
                      <a:pPr lvl="1" algn="r" fontAlgn="b"/>
                      <a:r>
                        <a:rPr lang="en-US" sz="4000" b="0" i="0" u="none" strike="noStrike" dirty="0">
                          <a:solidFill>
                            <a:srgbClr val="000000"/>
                          </a:solidFill>
                          <a:effectLst/>
                          <a:latin typeface="+mn-lt"/>
                        </a:rPr>
                        <a:t>$452</a:t>
                      </a:r>
                    </a:p>
                  </a:txBody>
                  <a:tcPr marL="6350" marR="6350" marT="6350" marB="0" anchor="b"/>
                </a:tc>
                <a:extLst>
                  <a:ext uri="{0D108BD9-81ED-4DB2-BD59-A6C34878D82A}">
                    <a16:rowId xmlns:a16="http://schemas.microsoft.com/office/drawing/2014/main" val="1430622410"/>
                  </a:ext>
                </a:extLst>
              </a:tr>
              <a:tr h="747496">
                <a:tc>
                  <a:txBody>
                    <a:bodyPr/>
                    <a:lstStyle/>
                    <a:p>
                      <a:pPr algn="ctr" fontAlgn="b"/>
                      <a:r>
                        <a:rPr lang="en-US" sz="4000" b="0" i="0" u="none" strike="noStrike">
                          <a:solidFill>
                            <a:srgbClr val="000000"/>
                          </a:solidFill>
                          <a:effectLst/>
                          <a:latin typeface="+mn-lt"/>
                        </a:rPr>
                        <a:t>300% of FPL</a:t>
                      </a:r>
                    </a:p>
                  </a:txBody>
                  <a:tcPr marL="6350" marR="6350" marT="6350" marB="0" anchor="b"/>
                </a:tc>
                <a:tc>
                  <a:txBody>
                    <a:bodyPr/>
                    <a:lstStyle/>
                    <a:p>
                      <a:pPr algn="r" fontAlgn="b"/>
                      <a:r>
                        <a:rPr lang="en-US" sz="4000" b="0" i="0" u="none" strike="noStrike" dirty="0">
                          <a:solidFill>
                            <a:srgbClr val="000000"/>
                          </a:solidFill>
                          <a:effectLst/>
                          <a:latin typeface="+mn-lt"/>
                        </a:rPr>
                        <a:t>$96,450</a:t>
                      </a:r>
                    </a:p>
                  </a:txBody>
                  <a:tcPr marL="6350" marR="6350" marT="6350" marB="0" anchor="b"/>
                </a:tc>
                <a:tc>
                  <a:txBody>
                    <a:bodyPr/>
                    <a:lstStyle/>
                    <a:p>
                      <a:pPr lvl="1" algn="r" fontAlgn="b"/>
                      <a:r>
                        <a:rPr lang="en-US" sz="4000" b="0" i="0" u="none" strike="noStrike" dirty="0">
                          <a:solidFill>
                            <a:srgbClr val="000000"/>
                          </a:solidFill>
                          <a:effectLst/>
                          <a:latin typeface="+mn-lt"/>
                        </a:rPr>
                        <a:t>$603</a:t>
                      </a:r>
                    </a:p>
                  </a:txBody>
                  <a:tcPr marL="6350" marR="6350" marT="6350" marB="0" anchor="b"/>
                </a:tc>
                <a:extLst>
                  <a:ext uri="{0D108BD9-81ED-4DB2-BD59-A6C34878D82A}">
                    <a16:rowId xmlns:a16="http://schemas.microsoft.com/office/drawing/2014/main" val="1704651133"/>
                  </a:ext>
                </a:extLst>
              </a:tr>
              <a:tr h="747496">
                <a:tc>
                  <a:txBody>
                    <a:bodyPr/>
                    <a:lstStyle/>
                    <a:p>
                      <a:pPr algn="ctr" fontAlgn="b"/>
                      <a:r>
                        <a:rPr lang="en-US" sz="4000" b="0" i="0" u="none" strike="noStrike" dirty="0">
                          <a:solidFill>
                            <a:srgbClr val="000000"/>
                          </a:solidFill>
                          <a:effectLst/>
                          <a:latin typeface="+mn-lt"/>
                        </a:rPr>
                        <a:t>400% of FPL</a:t>
                      </a:r>
                    </a:p>
                  </a:txBody>
                  <a:tcPr marL="6350" marR="6350" marT="6350" marB="0" anchor="b"/>
                </a:tc>
                <a:tc>
                  <a:txBody>
                    <a:bodyPr/>
                    <a:lstStyle/>
                    <a:p>
                      <a:pPr algn="r" fontAlgn="b"/>
                      <a:r>
                        <a:rPr lang="en-US" sz="4000" b="0" i="0" u="none" strike="noStrike" dirty="0">
                          <a:solidFill>
                            <a:srgbClr val="000000"/>
                          </a:solidFill>
                          <a:effectLst/>
                          <a:latin typeface="+mn-lt"/>
                        </a:rPr>
                        <a:t>$128,600</a:t>
                      </a:r>
                    </a:p>
                  </a:txBody>
                  <a:tcPr marL="6350" marR="6350" marT="6350" marB="0" anchor="b"/>
                </a:tc>
                <a:tc>
                  <a:txBody>
                    <a:bodyPr/>
                    <a:lstStyle/>
                    <a:p>
                      <a:pPr lvl="1" algn="r" fontAlgn="b"/>
                      <a:r>
                        <a:rPr lang="en-US" sz="4000" b="0" i="0" u="none" strike="noStrike" dirty="0">
                          <a:solidFill>
                            <a:srgbClr val="000000"/>
                          </a:solidFill>
                          <a:effectLst/>
                          <a:latin typeface="+mn-lt"/>
                        </a:rPr>
                        <a:t>$804</a:t>
                      </a:r>
                    </a:p>
                  </a:txBody>
                  <a:tcPr marL="6350" marR="6350" marT="6350" marB="0" anchor="b"/>
                </a:tc>
                <a:extLst>
                  <a:ext uri="{0D108BD9-81ED-4DB2-BD59-A6C34878D82A}">
                    <a16:rowId xmlns:a16="http://schemas.microsoft.com/office/drawing/2014/main" val="2818156134"/>
                  </a:ext>
                </a:extLst>
              </a:tr>
              <a:tr h="747496">
                <a:tc>
                  <a:txBody>
                    <a:bodyPr/>
                    <a:lstStyle/>
                    <a:p>
                      <a:pPr algn="ctr" fontAlgn="b"/>
                      <a:r>
                        <a:rPr lang="en-US" sz="4000" b="0" i="0" u="none" strike="noStrike" dirty="0">
                          <a:solidFill>
                            <a:srgbClr val="000000"/>
                          </a:solidFill>
                          <a:effectLst/>
                          <a:latin typeface="+mn-lt"/>
                        </a:rPr>
                        <a:t>600% of FPL</a:t>
                      </a:r>
                    </a:p>
                  </a:txBody>
                  <a:tcPr marL="6350" marR="6350" marT="6350" marB="0" anchor="b"/>
                </a:tc>
                <a:tc>
                  <a:txBody>
                    <a:bodyPr/>
                    <a:lstStyle/>
                    <a:p>
                      <a:pPr algn="r" fontAlgn="b"/>
                      <a:r>
                        <a:rPr lang="en-US" sz="4000" b="0" i="0" u="none" strike="noStrike" dirty="0">
                          <a:solidFill>
                            <a:srgbClr val="000000"/>
                          </a:solidFill>
                          <a:effectLst/>
                          <a:latin typeface="+mn-lt"/>
                        </a:rPr>
                        <a:t>$192,900</a:t>
                      </a:r>
                    </a:p>
                  </a:txBody>
                  <a:tcPr marL="6350" marR="6350" marT="6350" marB="0" anchor="b"/>
                </a:tc>
                <a:tc>
                  <a:txBody>
                    <a:bodyPr/>
                    <a:lstStyle/>
                    <a:p>
                      <a:pPr lvl="1" algn="r" fontAlgn="b"/>
                      <a:r>
                        <a:rPr lang="en-US" sz="4000" b="0" i="0" u="none" strike="noStrike" dirty="0">
                          <a:solidFill>
                            <a:srgbClr val="000000"/>
                          </a:solidFill>
                          <a:effectLst/>
                          <a:latin typeface="+mn-lt"/>
                        </a:rPr>
                        <a:t>$1,206</a:t>
                      </a:r>
                    </a:p>
                  </a:txBody>
                  <a:tcPr marL="6350" marR="6350" marT="6350" marB="0" anchor="b"/>
                </a:tc>
                <a:extLst>
                  <a:ext uri="{0D108BD9-81ED-4DB2-BD59-A6C34878D82A}">
                    <a16:rowId xmlns:a16="http://schemas.microsoft.com/office/drawing/2014/main" val="645066370"/>
                  </a:ext>
                </a:extLst>
              </a:tr>
            </a:tbl>
          </a:graphicData>
        </a:graphic>
      </p:graphicFrame>
      <p:sp>
        <p:nvSpPr>
          <p:cNvPr id="7" name="TextBox 6">
            <a:extLst>
              <a:ext uri="{FF2B5EF4-FFF2-40B4-BE49-F238E27FC236}">
                <a16:creationId xmlns:a16="http://schemas.microsoft.com/office/drawing/2014/main" id="{039A1AB5-8776-369C-6F64-E87AC73745F0}"/>
              </a:ext>
            </a:extLst>
          </p:cNvPr>
          <p:cNvSpPr txBox="1"/>
          <p:nvPr/>
        </p:nvSpPr>
        <p:spPr>
          <a:xfrm>
            <a:off x="0" y="2965507"/>
            <a:ext cx="24377650" cy="923330"/>
          </a:xfrm>
          <a:prstGeom prst="rect">
            <a:avLst/>
          </a:prstGeom>
          <a:noFill/>
        </p:spPr>
        <p:txBody>
          <a:bodyPr wrap="square">
            <a:spAutoFit/>
          </a:bodyPr>
          <a:lstStyle/>
          <a:p>
            <a:pPr algn="ctr"/>
            <a:r>
              <a:rPr lang="en-US" sz="5400">
                <a:solidFill>
                  <a:schemeClr val="tx2"/>
                </a:solidFill>
                <a:cs typeface="Calibri"/>
              </a:rPr>
              <a:t>Including interest, insurance, fuel, and lifetime-average maintenance costs</a:t>
            </a:r>
          </a:p>
        </p:txBody>
      </p:sp>
    </p:spTree>
    <p:extLst>
      <p:ext uri="{BB962C8B-B14F-4D97-AF65-F5344CB8AC3E}">
        <p14:creationId xmlns:p14="http://schemas.microsoft.com/office/powerpoint/2010/main" val="2989388413"/>
      </p:ext>
    </p:extLst>
  </p:cSld>
  <p:clrMapOvr>
    <a:masterClrMapping/>
  </p:clrMapOvr>
  <p:transition/>
</p:sld>
</file>

<file path=ppt/theme/theme1.xml><?xml version="1.0" encoding="utf-8"?>
<a:theme xmlns:a="http://schemas.openxmlformats.org/drawingml/2006/main" name="CSE_Brand_2019">
  <a:themeElements>
    <a:clrScheme name="CSE Brand 2019">
      <a:dk1>
        <a:srgbClr val="3C444C"/>
      </a:dk1>
      <a:lt1>
        <a:srgbClr val="FFFFFF"/>
      </a:lt1>
      <a:dk2>
        <a:srgbClr val="000000"/>
      </a:dk2>
      <a:lt2>
        <a:srgbClr val="FFFFFF"/>
      </a:lt2>
      <a:accent1>
        <a:srgbClr val="92C956"/>
      </a:accent1>
      <a:accent2>
        <a:srgbClr val="1F9C7F"/>
      </a:accent2>
      <a:accent3>
        <a:srgbClr val="0695E5"/>
      </a:accent3>
      <a:accent4>
        <a:srgbClr val="3064BE"/>
      </a:accent4>
      <a:accent5>
        <a:srgbClr val="6D57C7"/>
      </a:accent5>
      <a:accent6>
        <a:srgbClr val="894CAF"/>
      </a:accent6>
      <a:hlink>
        <a:srgbClr val="1F9D7F"/>
      </a:hlink>
      <a:folHlink>
        <a:srgbClr val="FFC000"/>
      </a:folHlink>
    </a:clrScheme>
    <a:fontScheme name="Calibri-CalibriLight">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92B5E00-BAFC-9740-9C6C-B46236358FC8}" vid="{613B26B0-69BF-7D48-B22F-FAB562DEB2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8b865c47-b10b-4c5c-a960-662c91988c98" xsi:nil="true"/>
    <Comments xmlns="8b865c47-b10b-4c5c-a960-662c91988c98" xsi:nil="true"/>
    <_Flow_SignoffStatus xmlns="8b865c47-b10b-4c5c-a960-662c91988c98" xsi:nil="true"/>
    <lcf76f155ced4ddcb4097134ff3c332f xmlns="8b865c47-b10b-4c5c-a960-662c91988c98">
      <Terms xmlns="http://schemas.microsoft.com/office/infopath/2007/PartnerControls"/>
    </lcf76f155ced4ddcb4097134ff3c332f>
    <TaxCatchAll xmlns="d7d8e1a1-ef8c-4f84-9724-f1c832a0f56f" xsi:nil="true"/>
    <SharedWithUsers xmlns="d7d8e1a1-ef8c-4f84-9724-f1c832a0f56f">
      <UserInfo>
        <DisplayName>Jonathan Changus</DisplayName>
        <AccountId>206</AccountId>
        <AccountType/>
      </UserInfo>
    </SharedWithUsers>
    <person xmlns="8b865c47-b10b-4c5c-a960-662c91988c98">
      <UserInfo>
        <DisplayName/>
        <AccountId xsi:nil="true"/>
        <AccountType/>
      </UserInfo>
    </person>
    <Project xmlns="8b865c47-b10b-4c5c-a960-662c91988c98" xsi:nil="true"/>
    <DateofUse xmlns="8b865c47-b10b-4c5c-a960-662c91988c98">2023-08-29T16:47:56+00:00</DateofUse>
    <NOTES0 xmlns="8b865c47-b10b-4c5c-a960-662c91988c98" xsi:nil="true"/>
    <Source xmlns="8b865c47-b10b-4c5c-a960-662c91988c98">
      <Url xsi:nil="true"/>
      <Description xsi:nil="true"/>
    </Source>
    <DatePulled xmlns="8b865c47-b10b-4c5c-a960-662c91988c98">2025-05-14T20:30:31+00:00</DatePulle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E9D22EBBBAF048B05F30F28F9BD613" ma:contentTypeVersion="33" ma:contentTypeDescription="Create a new document." ma:contentTypeScope="" ma:versionID="183a380d945ce118eb19c4632c08c278">
  <xsd:schema xmlns:xsd="http://www.w3.org/2001/XMLSchema" xmlns:xs="http://www.w3.org/2001/XMLSchema" xmlns:p="http://schemas.microsoft.com/office/2006/metadata/properties" xmlns:ns2="8b865c47-b10b-4c5c-a960-662c91988c98" xmlns:ns3="d7d8e1a1-ef8c-4f84-9724-f1c832a0f56f" targetNamespace="http://schemas.microsoft.com/office/2006/metadata/properties" ma:root="true" ma:fieldsID="7cf8e8ec4aec7c8bb8b9baa76ffcb7f2" ns2:_="" ns3:_="">
    <xsd:import namespace="8b865c47-b10b-4c5c-a960-662c91988c98"/>
    <xsd:import namespace="d7d8e1a1-ef8c-4f84-9724-f1c832a0f56f"/>
    <xsd:element name="properties">
      <xsd:complexType>
        <xsd:sequence>
          <xsd:element name="documentManagement">
            <xsd:complexType>
              <xsd:all>
                <xsd:element ref="ns2:Notes" minOccurs="0"/>
                <xsd:element ref="ns2:Comments" minOccurs="0"/>
                <xsd:element ref="ns2:person" minOccurs="0"/>
                <xsd:element ref="ns2:DateofUse" minOccurs="0"/>
                <xsd:element ref="ns2:Project" minOccurs="0"/>
                <xsd:element ref="ns2:NOTES0"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_Flow_SignoffStatus" minOccurs="0"/>
                <xsd:element ref="ns2:MediaServiceSearchProperties" minOccurs="0"/>
                <xsd:element ref="ns2:MediaServiceBillingMetadata" minOccurs="0"/>
                <xsd:element ref="ns2:Source" minOccurs="0"/>
                <xsd:element ref="ns2:DatePull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65c47-b10b-4c5c-a960-662c91988c98" elementFormDefault="qualified">
    <xsd:import namespace="http://schemas.microsoft.com/office/2006/documentManagement/types"/>
    <xsd:import namespace="http://schemas.microsoft.com/office/infopath/2007/PartnerControls"/>
    <xsd:element name="Notes" ma:index="2" nillable="true" ma:displayName="Notes" ma:format="Dropdown" ma:internalName="Notes" ma:readOnly="false">
      <xsd:simpleType>
        <xsd:restriction base="dms:Text">
          <xsd:maxLength value="255"/>
        </xsd:restriction>
      </xsd:simpleType>
    </xsd:element>
    <xsd:element name="Comments" ma:index="3" nillable="true" ma:displayName="Comments" ma:format="Dropdown" ma:internalName="Comments" ma:readOnly="false">
      <xsd:simpleType>
        <xsd:restriction base="dms:Note">
          <xsd:maxLength value="255"/>
        </xsd:restriction>
      </xsd:simpleType>
    </xsd:element>
    <xsd:element name="person" ma:index="4" nillable="true" ma:displayName="person" ma:format="Dropdown" ma:list="UserInfo" ma:SharePointGroup="0" ma:internalName="person"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ofUse" ma:index="5" nillable="true" ma:displayName="Date of Use" ma:default="[today]" ma:format="DateOnly" ma:internalName="DateofUse" ma:readOnly="false">
      <xsd:simpleType>
        <xsd:restriction base="dms:DateTime"/>
      </xsd:simpleType>
    </xsd:element>
    <xsd:element name="Project" ma:index="6" nillable="true" ma:displayName="Project" ma:description="SRF and project name" ma:format="Dropdown" ma:internalName="Project" ma:readOnly="false">
      <xsd:simpleType>
        <xsd:restriction base="dms:Text">
          <xsd:maxLength value="255"/>
        </xsd:restriction>
      </xsd:simpleType>
    </xsd:element>
    <xsd:element name="NOTES0" ma:index="7" nillable="true" ma:displayName="NOTES" ma:format="Dropdown" ma:internalName="NOTES0"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cfab10e-2905-4c99-a1c6-8b70a464d06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dexed="true" ma:internalName="MediaServiceLocation" ma:readOnly="true">
      <xsd:simpleType>
        <xsd:restriction base="dms:Text"/>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_Flow_SignoffStatus" ma:index="28" nillable="true" ma:displayName="Sign-off status" ma:hidden="true" ma:internalName="Sign_x002d_off_x0020_status" ma:readOnly="fals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Note"/>
      </xsd:simpleType>
    </xsd:element>
    <xsd:element name="Source" ma:index="34" nillable="true" ma:displayName="Source" ma:description="A link to the datasource" ma:format="Hyperlink" ma:internalName="Source">
      <xsd:complexType>
        <xsd:complexContent>
          <xsd:extension base="dms:URL">
            <xsd:sequence>
              <xsd:element name="Url" type="dms:ValidUrl" minOccurs="0" nillable="true"/>
              <xsd:element name="Description" type="xsd:string" nillable="true"/>
            </xsd:sequence>
          </xsd:extension>
        </xsd:complexContent>
      </xsd:complexType>
    </xsd:element>
    <xsd:element name="DatePulled" ma:index="35" nillable="true" ma:displayName="Date Pulled" ma:default="[today]" ma:description="Date you downloaded the dataset" ma:format="DateOnly" ma:internalName="DatePull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7d8e1a1-ef8c-4f84-9724-f1c832a0f56f" elementFormDefault="qualified">
    <xsd:import namespace="http://schemas.microsoft.com/office/2006/documentManagement/types"/>
    <xsd:import namespace="http://schemas.microsoft.com/office/infopath/2007/PartnerControls"/>
    <xsd:element name="SharedWithUsers" ma:index="1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hidden="true" ma:internalName="SharedWithDetails" ma:readOnly="true">
      <xsd:simpleType>
        <xsd:restriction base="dms:Note"/>
      </xsd:simpleType>
    </xsd:element>
    <xsd:element name="TaxCatchAll" ma:index="25" nillable="true" ma:displayName="Taxonomy Catch All Column" ma:hidden="true" ma:list="{d71f6c67-bbe1-4062-8d1b-9f007d8a8d25}" ma:internalName="TaxCatchAll" ma:readOnly="false" ma:showField="CatchAllData" ma:web="d7d8e1a1-ef8c-4f84-9724-f1c832a0f5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914529-676B-4237-9DCC-2A6517C3BA03}">
  <ds:schemaRefs>
    <ds:schemaRef ds:uri="http://schemas.microsoft.com/office/2006/documentManagement/types"/>
    <ds:schemaRef ds:uri="http://www.w3.org/XML/1998/namespace"/>
    <ds:schemaRef ds:uri="http://purl.org/dc/dcmitype/"/>
    <ds:schemaRef ds:uri="d7d8e1a1-ef8c-4f84-9724-f1c832a0f56f"/>
    <ds:schemaRef ds:uri="http://schemas.microsoft.com/office/infopath/2007/PartnerControls"/>
    <ds:schemaRef ds:uri="http://purl.org/dc/elements/1.1/"/>
    <ds:schemaRef ds:uri="http://schemas.openxmlformats.org/package/2006/metadata/core-properties"/>
    <ds:schemaRef ds:uri="8b865c47-b10b-4c5c-a960-662c91988c98"/>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DA09EA9-4C54-4BDD-AFCD-6916303392DC}">
  <ds:schemaRefs>
    <ds:schemaRef ds:uri="8b865c47-b10b-4c5c-a960-662c91988c98"/>
    <ds:schemaRef ds:uri="d7d8e1a1-ef8c-4f84-9724-f1c832a0f5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1449F63-7504-4D60-9DF9-F26D455C0B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CSE - 16x9_template_2020</Template>
  <TotalTime>3823</TotalTime>
  <Words>1584</Words>
  <Application>Microsoft Office PowerPoint</Application>
  <PresentationFormat>Custom</PresentationFormat>
  <Paragraphs>333</Paragraphs>
  <Slides>33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Arial,Sans-Serif</vt:lpstr>
      <vt:lpstr>Calibri</vt:lpstr>
      <vt:lpstr>Calibri Light</vt:lpstr>
      <vt:lpstr>Open Sans Light</vt:lpstr>
      <vt:lpstr>Open Sans Semibold</vt:lpstr>
      <vt:lpstr>CSE_Brand_2019</vt:lpstr>
      <vt:lpstr>Electric Vehicle Affordability and Incentive Amounts: 2025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Damian Ludwig</dc:creator>
  <cp:keywords/>
  <dc:description/>
  <cp:lastModifiedBy>John Anderson</cp:lastModifiedBy>
  <cp:revision>2</cp:revision>
  <cp:lastPrinted>2019-04-03T19:40:51Z</cp:lastPrinted>
  <dcterms:created xsi:type="dcterms:W3CDTF">2021-01-21T23:12:21Z</dcterms:created>
  <dcterms:modified xsi:type="dcterms:W3CDTF">2025-07-07T21:40:07Z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0x01010045E9D22EBBBAF048B05F30F28F9BD613</vt:lpwstr>
  </property>
  <property fmtid="{D5CDD505-2E9C-101B-9397-08002B2CF9AE}" pid="3" name="MediaServiceImageTags">
    <vt:lpwstr/>
  </property>
</Properties>
</file>